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handoutMasterIdLst>
    <p:handoutMasterId r:id="rId20"/>
  </p:handoutMasterIdLst>
  <p:sldIdLst>
    <p:sldId id="256" r:id="rId2"/>
    <p:sldId id="271" r:id="rId3"/>
    <p:sldId id="272" r:id="rId4"/>
    <p:sldId id="273" r:id="rId5"/>
    <p:sldId id="274" r:id="rId6"/>
    <p:sldId id="262" r:id="rId7"/>
    <p:sldId id="275" r:id="rId8"/>
    <p:sldId id="276" r:id="rId9"/>
    <p:sldId id="258" r:id="rId10"/>
    <p:sldId id="261" r:id="rId11"/>
    <p:sldId id="259" r:id="rId12"/>
    <p:sldId id="277" r:id="rId13"/>
    <p:sldId id="278" r:id="rId14"/>
    <p:sldId id="269" r:id="rId15"/>
    <p:sldId id="260" r:id="rId16"/>
    <p:sldId id="270" r:id="rId17"/>
    <p:sldId id="268"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74" d="100"/>
          <a:sy n="74" d="100"/>
        </p:scale>
        <p:origin x="-408" y="-9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099117-6AC2-49F5-B5ED-F4F239F40AB0}" type="doc">
      <dgm:prSet loTypeId="urn:microsoft.com/office/officeart/2005/8/layout/hList1" loCatId="list" qsTypeId="urn:microsoft.com/office/officeart/2005/8/quickstyle/3d1" qsCatId="3D" csTypeId="urn:microsoft.com/office/officeart/2005/8/colors/colorful5" csCatId="colorful" phldr="1"/>
      <dgm:spPr/>
      <dgm:t>
        <a:bodyPr/>
        <a:lstStyle/>
        <a:p>
          <a:endParaRPr lang="en-TT"/>
        </a:p>
      </dgm:t>
    </dgm:pt>
    <dgm:pt modelId="{1CA10229-7894-489D-90B9-EB31C4B4F7D5}">
      <dgm:prSet phldrT="[Text]" custT="1">
        <dgm:style>
          <a:lnRef idx="2">
            <a:schemeClr val="accent1"/>
          </a:lnRef>
          <a:fillRef idx="1">
            <a:schemeClr val="lt1"/>
          </a:fillRef>
          <a:effectRef idx="0">
            <a:schemeClr val="accent1"/>
          </a:effectRef>
          <a:fontRef idx="minor">
            <a:schemeClr val="dk1"/>
          </a:fontRef>
        </dgm:style>
      </dgm:prSet>
      <dgm:spPr>
        <a:xfrm>
          <a:off x="3372" y="2017344"/>
          <a:ext cx="1000236" cy="361562"/>
        </a:xfrm>
        <a:solidFill>
          <a:srgbClr val="FFFF00"/>
        </a:solidFill>
        <a:ln w="25400" cap="flat" cmpd="sng" algn="ctr">
          <a:solidFill>
            <a:srgbClr val="2DA2BF"/>
          </a:solidFill>
          <a:prstDash val="solid"/>
        </a:ln>
        <a:effectLst/>
        <a:scene3d>
          <a:camera prst="orthographicFront"/>
          <a:lightRig rig="flat" dir="t"/>
        </a:scene3d>
        <a:sp3d/>
      </dgm:spPr>
      <dgm:t>
        <a:bodyPr/>
        <a:lstStyle/>
        <a:p>
          <a:pPr algn="ctr"/>
          <a:r>
            <a:rPr lang="en-TT" sz="1600" b="1" dirty="0" smtClean="0">
              <a:solidFill>
                <a:schemeClr val="tx1"/>
              </a:solidFill>
              <a:latin typeface="Calibri"/>
              <a:ea typeface="+mn-ea"/>
              <a:cs typeface="+mn-cs"/>
            </a:rPr>
            <a:t>Food</a:t>
          </a:r>
          <a:endParaRPr lang="en-TT" sz="1600" b="1" dirty="0">
            <a:solidFill>
              <a:schemeClr val="tx1"/>
            </a:solidFill>
            <a:latin typeface="Calibri"/>
            <a:ea typeface="+mn-ea"/>
            <a:cs typeface="+mn-cs"/>
          </a:endParaRPr>
        </a:p>
      </dgm:t>
    </dgm:pt>
    <dgm:pt modelId="{55C0D22B-59B4-4DC1-8EA3-127B0825B683}" type="parTrans" cxnId="{425A5F73-2F29-4E9E-9B6B-9B481E937942}">
      <dgm:prSet/>
      <dgm:spPr/>
      <dgm:t>
        <a:bodyPr/>
        <a:lstStyle/>
        <a:p>
          <a:pPr algn="ctr"/>
          <a:endParaRPr lang="en-TT"/>
        </a:p>
      </dgm:t>
    </dgm:pt>
    <dgm:pt modelId="{8B70DCFD-4225-4009-B8C4-C84F999F87C7}" type="sibTrans" cxnId="{425A5F73-2F29-4E9E-9B6B-9B481E937942}">
      <dgm:prSet/>
      <dgm:spPr/>
      <dgm:t>
        <a:bodyPr/>
        <a:lstStyle/>
        <a:p>
          <a:pPr algn="ctr"/>
          <a:endParaRPr lang="en-TT"/>
        </a:p>
      </dgm:t>
    </dgm:pt>
    <dgm:pt modelId="{7856867B-B9D4-4A41-AF74-593C52192DCC}">
      <dgm:prSet phldrT="[Text]">
        <dgm:style>
          <a:lnRef idx="2">
            <a:schemeClr val="accent2"/>
          </a:lnRef>
          <a:fillRef idx="1">
            <a:schemeClr val="lt1"/>
          </a:fillRef>
          <a:effectRef idx="0">
            <a:schemeClr val="accent2"/>
          </a:effectRef>
          <a:fontRef idx="minor">
            <a:schemeClr val="dk1"/>
          </a:fontRef>
        </dgm:style>
      </dgm:prSet>
      <dgm:spPr>
        <a:xfrm>
          <a:off x="114364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Renewable Energy</a:t>
          </a:r>
          <a:endParaRPr lang="en-TT" dirty="0">
            <a:solidFill>
              <a:sysClr val="windowText" lastClr="000000">
                <a:hueOff val="0"/>
                <a:satOff val="0"/>
                <a:lumOff val="0"/>
                <a:alphaOff val="0"/>
              </a:sysClr>
            </a:solidFill>
            <a:latin typeface="Calibri"/>
            <a:ea typeface="+mn-ea"/>
            <a:cs typeface="+mn-cs"/>
          </a:endParaRPr>
        </a:p>
      </dgm:t>
    </dgm:pt>
    <dgm:pt modelId="{EC65DAF5-86C9-4027-9E1F-17A4E263E79E}" type="parTrans" cxnId="{BCEF5AE6-263D-4C88-93AF-79A318835896}">
      <dgm:prSet/>
      <dgm:spPr/>
      <dgm:t>
        <a:bodyPr/>
        <a:lstStyle/>
        <a:p>
          <a:pPr algn="ctr"/>
          <a:endParaRPr lang="en-TT"/>
        </a:p>
      </dgm:t>
    </dgm:pt>
    <dgm:pt modelId="{41825294-5C37-48C3-A1A1-93AE859DFFF5}" type="sibTrans" cxnId="{BCEF5AE6-263D-4C88-93AF-79A318835896}">
      <dgm:prSet/>
      <dgm:spPr/>
      <dgm:t>
        <a:bodyPr/>
        <a:lstStyle/>
        <a:p>
          <a:pPr algn="ctr"/>
          <a:endParaRPr lang="en-TT"/>
        </a:p>
      </dgm:t>
    </dgm:pt>
    <dgm:pt modelId="{DC555A32-217E-4433-B2E9-24982380C65F}">
      <dgm:prSet phldrT="[Text]">
        <dgm:style>
          <a:lnRef idx="2">
            <a:schemeClr val="accent2"/>
          </a:lnRef>
          <a:fillRef idx="1">
            <a:schemeClr val="lt1"/>
          </a:fillRef>
          <a:effectRef idx="0">
            <a:schemeClr val="accent2"/>
          </a:effectRef>
          <a:fontRef idx="minor">
            <a:schemeClr val="dk1"/>
          </a:fontRef>
        </dgm:style>
      </dgm:prSet>
      <dgm:spPr>
        <a:xfrm>
          <a:off x="114364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Downstream petro-chemicals </a:t>
          </a:r>
          <a:endParaRPr lang="en-TT" dirty="0">
            <a:solidFill>
              <a:sysClr val="windowText" lastClr="000000">
                <a:hueOff val="0"/>
                <a:satOff val="0"/>
                <a:lumOff val="0"/>
                <a:alphaOff val="0"/>
              </a:sysClr>
            </a:solidFill>
            <a:latin typeface="Calibri"/>
            <a:ea typeface="+mn-ea"/>
            <a:cs typeface="+mn-cs"/>
          </a:endParaRPr>
        </a:p>
      </dgm:t>
    </dgm:pt>
    <dgm:pt modelId="{0004AEDF-9DB9-49E5-9A41-C092879268F3}" type="parTrans" cxnId="{4895B9C9-041C-435E-92AC-169E43CEEE98}">
      <dgm:prSet/>
      <dgm:spPr/>
      <dgm:t>
        <a:bodyPr/>
        <a:lstStyle/>
        <a:p>
          <a:pPr algn="ctr"/>
          <a:endParaRPr lang="en-TT"/>
        </a:p>
      </dgm:t>
    </dgm:pt>
    <dgm:pt modelId="{C0BCC9B8-F88C-4A8D-9BD1-05FF5D17544F}" type="sibTrans" cxnId="{4895B9C9-041C-435E-92AC-169E43CEEE98}">
      <dgm:prSet/>
      <dgm:spPr/>
      <dgm:t>
        <a:bodyPr/>
        <a:lstStyle/>
        <a:p>
          <a:pPr algn="ctr"/>
          <a:endParaRPr lang="en-TT"/>
        </a:p>
      </dgm:t>
    </dgm:pt>
    <dgm:pt modelId="{1D4A3CF4-680C-4229-8E7E-3D2AA9A6E6BF}">
      <dgm:prSet phldrT="[Text]" custT="1">
        <dgm:style>
          <a:lnRef idx="2">
            <a:schemeClr val="accent1"/>
          </a:lnRef>
          <a:fillRef idx="1">
            <a:schemeClr val="lt1"/>
          </a:fillRef>
          <a:effectRef idx="0">
            <a:schemeClr val="accent1"/>
          </a:effectRef>
          <a:fontRef idx="minor">
            <a:schemeClr val="dk1"/>
          </a:fontRef>
        </dgm:style>
      </dgm:prSet>
      <dgm:spPr>
        <a:xfrm>
          <a:off x="2283911" y="2017344"/>
          <a:ext cx="1000236" cy="361562"/>
        </a:xfrm>
        <a:solidFill>
          <a:srgbClr val="FFFF00"/>
        </a:solidFill>
        <a:ln w="25400" cap="flat" cmpd="sng" algn="ctr">
          <a:solidFill>
            <a:srgbClr val="2DA2BF"/>
          </a:solidFill>
          <a:prstDash val="solid"/>
        </a:ln>
        <a:effectLst/>
        <a:scene3d>
          <a:camera prst="orthographicFront"/>
          <a:lightRig rig="flat" dir="t"/>
        </a:scene3d>
        <a:sp3d/>
      </dgm:spPr>
      <dgm:t>
        <a:bodyPr/>
        <a:lstStyle/>
        <a:p>
          <a:pPr algn="ctr"/>
          <a:r>
            <a:rPr lang="en-TT" sz="1600" b="1" dirty="0" smtClean="0">
              <a:solidFill>
                <a:schemeClr val="tx1"/>
              </a:solidFill>
              <a:latin typeface="Calibri"/>
              <a:ea typeface="+mn-ea"/>
              <a:cs typeface="+mn-cs"/>
            </a:rPr>
            <a:t>Creativity</a:t>
          </a:r>
          <a:r>
            <a:rPr lang="en-TT" sz="1100" dirty="0" smtClean="0">
              <a:solidFill>
                <a:schemeClr val="tx1">
                  <a:lumMod val="20000"/>
                  <a:lumOff val="80000"/>
                </a:schemeClr>
              </a:solidFill>
              <a:latin typeface="Calibri"/>
              <a:ea typeface="+mn-ea"/>
              <a:cs typeface="+mn-cs"/>
            </a:rPr>
            <a:t> </a:t>
          </a:r>
          <a:endParaRPr lang="en-TT" sz="1100" dirty="0">
            <a:solidFill>
              <a:schemeClr val="tx1">
                <a:lumMod val="20000"/>
                <a:lumOff val="80000"/>
              </a:schemeClr>
            </a:solidFill>
            <a:latin typeface="Calibri"/>
            <a:ea typeface="+mn-ea"/>
            <a:cs typeface="+mn-cs"/>
          </a:endParaRPr>
        </a:p>
      </dgm:t>
    </dgm:pt>
    <dgm:pt modelId="{E74C3EF4-546D-45B0-A8DF-22AF110D5C71}" type="parTrans" cxnId="{052A8C2B-5914-4DBB-B592-98ACB26843DE}">
      <dgm:prSet/>
      <dgm:spPr/>
      <dgm:t>
        <a:bodyPr/>
        <a:lstStyle/>
        <a:p>
          <a:pPr algn="ctr"/>
          <a:endParaRPr lang="en-TT"/>
        </a:p>
      </dgm:t>
    </dgm:pt>
    <dgm:pt modelId="{96174D14-DA19-4D4F-9F56-AD0E7F95ABBF}" type="sibTrans" cxnId="{052A8C2B-5914-4DBB-B592-98ACB26843DE}">
      <dgm:prSet/>
      <dgm:spPr/>
      <dgm:t>
        <a:bodyPr/>
        <a:lstStyle/>
        <a:p>
          <a:pPr algn="ctr"/>
          <a:endParaRPr lang="en-TT"/>
        </a:p>
      </dgm:t>
    </dgm:pt>
    <dgm:pt modelId="{D4C829B0-D327-4E73-9E0A-7497C2751214}">
      <dgm:prSet phldrT="[Text]">
        <dgm:style>
          <a:lnRef idx="2">
            <a:schemeClr val="accent2"/>
          </a:lnRef>
          <a:fillRef idx="1">
            <a:schemeClr val="lt1"/>
          </a:fillRef>
          <a:effectRef idx="0">
            <a:schemeClr val="accent2"/>
          </a:effectRef>
          <a:fontRef idx="minor">
            <a:schemeClr val="dk1"/>
          </a:fontRef>
        </dgm:style>
      </dgm:prSet>
      <dgm:spPr>
        <a:xfrm>
          <a:off x="228391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Music </a:t>
          </a:r>
          <a:endParaRPr lang="en-TT" dirty="0">
            <a:solidFill>
              <a:sysClr val="windowText" lastClr="000000">
                <a:hueOff val="0"/>
                <a:satOff val="0"/>
                <a:lumOff val="0"/>
                <a:alphaOff val="0"/>
              </a:sysClr>
            </a:solidFill>
            <a:latin typeface="Calibri"/>
            <a:ea typeface="+mn-ea"/>
            <a:cs typeface="+mn-cs"/>
          </a:endParaRPr>
        </a:p>
      </dgm:t>
    </dgm:pt>
    <dgm:pt modelId="{EC4A469F-1CE1-442A-AD02-B60CDA4464FF}" type="parTrans" cxnId="{6CDE5A05-2C67-4802-BB29-6A47B51ABCC2}">
      <dgm:prSet/>
      <dgm:spPr/>
      <dgm:t>
        <a:bodyPr/>
        <a:lstStyle/>
        <a:p>
          <a:pPr algn="ctr"/>
          <a:endParaRPr lang="en-TT"/>
        </a:p>
      </dgm:t>
    </dgm:pt>
    <dgm:pt modelId="{E47A9B9E-8CBF-47BB-81A6-837E1E3E2E18}" type="sibTrans" cxnId="{6CDE5A05-2C67-4802-BB29-6A47B51ABCC2}">
      <dgm:prSet/>
      <dgm:spPr/>
      <dgm:t>
        <a:bodyPr/>
        <a:lstStyle/>
        <a:p>
          <a:pPr algn="ctr"/>
          <a:endParaRPr lang="en-TT"/>
        </a:p>
      </dgm:t>
    </dgm:pt>
    <dgm:pt modelId="{DFC347D9-6B1B-4B5F-9E36-323BDA9CF46C}">
      <dgm:prSet phldrT="[Text]">
        <dgm:style>
          <a:lnRef idx="2">
            <a:schemeClr val="accent2"/>
          </a:lnRef>
          <a:fillRef idx="1">
            <a:schemeClr val="lt1"/>
          </a:fillRef>
          <a:effectRef idx="0">
            <a:schemeClr val="accent2"/>
          </a:effectRef>
          <a:fontRef idx="minor">
            <a:schemeClr val="dk1"/>
          </a:fontRef>
        </dgm:style>
      </dgm:prSet>
      <dgm:spPr>
        <a:xfrm>
          <a:off x="228391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Film making   </a:t>
          </a:r>
          <a:endParaRPr lang="en-TT" dirty="0">
            <a:solidFill>
              <a:sysClr val="windowText" lastClr="000000">
                <a:hueOff val="0"/>
                <a:satOff val="0"/>
                <a:lumOff val="0"/>
                <a:alphaOff val="0"/>
              </a:sysClr>
            </a:solidFill>
            <a:latin typeface="Calibri"/>
            <a:ea typeface="+mn-ea"/>
            <a:cs typeface="+mn-cs"/>
          </a:endParaRPr>
        </a:p>
      </dgm:t>
    </dgm:pt>
    <dgm:pt modelId="{4CB5C919-AA65-420D-95E7-972FDEC6B78B}" type="parTrans" cxnId="{335B7DB2-03E5-4993-B3E2-18624F5F8096}">
      <dgm:prSet/>
      <dgm:spPr/>
      <dgm:t>
        <a:bodyPr/>
        <a:lstStyle/>
        <a:p>
          <a:pPr algn="ctr"/>
          <a:endParaRPr lang="en-TT"/>
        </a:p>
      </dgm:t>
    </dgm:pt>
    <dgm:pt modelId="{D1C186FE-63C2-45F1-A7E3-EEC1E2496192}" type="sibTrans" cxnId="{335B7DB2-03E5-4993-B3E2-18624F5F8096}">
      <dgm:prSet/>
      <dgm:spPr/>
      <dgm:t>
        <a:bodyPr/>
        <a:lstStyle/>
        <a:p>
          <a:pPr algn="ctr"/>
          <a:endParaRPr lang="en-TT"/>
        </a:p>
      </dgm:t>
    </dgm:pt>
    <dgm:pt modelId="{5348C075-2038-4EBA-B567-9E8D1555617C}">
      <dgm:prSet phldrT="[Text]">
        <dgm:style>
          <a:lnRef idx="2">
            <a:schemeClr val="accent2"/>
          </a:lnRef>
          <a:fillRef idx="1">
            <a:schemeClr val="lt1"/>
          </a:fillRef>
          <a:effectRef idx="0">
            <a:schemeClr val="accent2"/>
          </a:effectRef>
          <a:fontRef idx="minor">
            <a:schemeClr val="dk1"/>
          </a:fontRef>
        </dgm:style>
      </dgm:prSet>
      <dgm:spPr>
        <a:xfrm>
          <a:off x="114364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Energy services</a:t>
          </a:r>
          <a:endParaRPr lang="en-TT" dirty="0">
            <a:solidFill>
              <a:sysClr val="windowText" lastClr="000000">
                <a:hueOff val="0"/>
                <a:satOff val="0"/>
                <a:lumOff val="0"/>
                <a:alphaOff val="0"/>
              </a:sysClr>
            </a:solidFill>
            <a:latin typeface="Calibri"/>
            <a:ea typeface="+mn-ea"/>
            <a:cs typeface="+mn-cs"/>
          </a:endParaRPr>
        </a:p>
      </dgm:t>
    </dgm:pt>
    <dgm:pt modelId="{54AF5D92-658B-4413-8555-051AF9D5B337}" type="parTrans" cxnId="{E0DB0562-434F-400C-A8C2-0DA5E0A1BFF4}">
      <dgm:prSet/>
      <dgm:spPr/>
      <dgm:t>
        <a:bodyPr/>
        <a:lstStyle/>
        <a:p>
          <a:pPr algn="ctr"/>
          <a:endParaRPr lang="en-TT"/>
        </a:p>
      </dgm:t>
    </dgm:pt>
    <dgm:pt modelId="{1D48E4BE-B954-498C-8A86-22AF7B8EC498}" type="sibTrans" cxnId="{E0DB0562-434F-400C-A8C2-0DA5E0A1BFF4}">
      <dgm:prSet/>
      <dgm:spPr/>
      <dgm:t>
        <a:bodyPr/>
        <a:lstStyle/>
        <a:p>
          <a:pPr algn="ctr"/>
          <a:endParaRPr lang="en-TT"/>
        </a:p>
      </dgm:t>
    </dgm:pt>
    <dgm:pt modelId="{D704C0EB-F6F2-4A85-91D0-D35FB6FA74A2}">
      <dgm:prSet custT="1">
        <dgm:style>
          <a:lnRef idx="2">
            <a:schemeClr val="accent1"/>
          </a:lnRef>
          <a:fillRef idx="1">
            <a:schemeClr val="lt1"/>
          </a:fillRef>
          <a:effectRef idx="0">
            <a:schemeClr val="accent1"/>
          </a:effectRef>
          <a:fontRef idx="minor">
            <a:schemeClr val="dk1"/>
          </a:fontRef>
        </dgm:style>
      </dgm:prSet>
      <dgm:spPr>
        <a:xfrm>
          <a:off x="3424181" y="2017344"/>
          <a:ext cx="1000236" cy="361562"/>
        </a:xfrm>
        <a:solidFill>
          <a:srgbClr val="FFFF00"/>
        </a:solidFill>
        <a:ln w="25400" cap="flat" cmpd="sng" algn="ctr">
          <a:solidFill>
            <a:srgbClr val="2DA2BF"/>
          </a:solidFill>
          <a:prstDash val="solid"/>
        </a:ln>
        <a:effectLst/>
        <a:scene3d>
          <a:camera prst="orthographicFront"/>
          <a:lightRig rig="flat" dir="t"/>
        </a:scene3d>
        <a:sp3d/>
      </dgm:spPr>
      <dgm:t>
        <a:bodyPr/>
        <a:lstStyle/>
        <a:p>
          <a:pPr algn="ctr"/>
          <a:r>
            <a:rPr lang="en-TT" sz="1600" b="1" dirty="0" smtClean="0">
              <a:solidFill>
                <a:schemeClr val="tx1"/>
              </a:solidFill>
              <a:latin typeface="Calibri"/>
              <a:ea typeface="+mn-ea"/>
              <a:cs typeface="+mn-cs"/>
            </a:rPr>
            <a:t>Maritime</a:t>
          </a:r>
          <a:r>
            <a:rPr lang="en-TT" sz="1600" dirty="0" smtClean="0">
              <a:solidFill>
                <a:sysClr val="windowText" lastClr="000000"/>
              </a:solidFill>
              <a:latin typeface="Calibri"/>
              <a:ea typeface="+mn-ea"/>
              <a:cs typeface="+mn-cs"/>
            </a:rPr>
            <a:t> </a:t>
          </a:r>
          <a:endParaRPr lang="en-TT" sz="1600" dirty="0">
            <a:solidFill>
              <a:sysClr val="windowText" lastClr="000000"/>
            </a:solidFill>
            <a:latin typeface="Calibri"/>
            <a:ea typeface="+mn-ea"/>
            <a:cs typeface="+mn-cs"/>
          </a:endParaRPr>
        </a:p>
      </dgm:t>
    </dgm:pt>
    <dgm:pt modelId="{1E83F298-B6B8-477C-9C3D-E02FBED87DB7}" type="parTrans" cxnId="{1CD18E3F-2F35-4E1A-8F8C-9F3756231201}">
      <dgm:prSet/>
      <dgm:spPr/>
      <dgm:t>
        <a:bodyPr/>
        <a:lstStyle/>
        <a:p>
          <a:pPr algn="ctr"/>
          <a:endParaRPr lang="en-TT"/>
        </a:p>
      </dgm:t>
    </dgm:pt>
    <dgm:pt modelId="{863FB6DD-CA05-4992-B399-029638BE2156}" type="sibTrans" cxnId="{1CD18E3F-2F35-4E1A-8F8C-9F3756231201}">
      <dgm:prSet/>
      <dgm:spPr/>
      <dgm:t>
        <a:bodyPr/>
        <a:lstStyle/>
        <a:p>
          <a:pPr algn="ctr"/>
          <a:endParaRPr lang="en-TT"/>
        </a:p>
      </dgm:t>
    </dgm:pt>
    <dgm:pt modelId="{C08428B0-6D3E-4A1C-95D8-63A3DAA9D239}">
      <dgm:prSet phldrT="[Text]">
        <dgm:style>
          <a:lnRef idx="2">
            <a:schemeClr val="accent2"/>
          </a:lnRef>
          <a:fillRef idx="1">
            <a:schemeClr val="lt1"/>
          </a:fillRef>
          <a:effectRef idx="0">
            <a:schemeClr val="accent2"/>
          </a:effectRef>
          <a:fontRef idx="minor">
            <a:schemeClr val="dk1"/>
          </a:fontRef>
        </dgm:style>
      </dgm:prSet>
      <dgm:spPr>
        <a:xfrm>
          <a:off x="228391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Carnival/ Cultural events </a:t>
          </a:r>
          <a:endParaRPr lang="en-TT" dirty="0">
            <a:solidFill>
              <a:sysClr val="windowText" lastClr="000000">
                <a:hueOff val="0"/>
                <a:satOff val="0"/>
                <a:lumOff val="0"/>
                <a:alphaOff val="0"/>
              </a:sysClr>
            </a:solidFill>
            <a:latin typeface="Calibri"/>
            <a:ea typeface="+mn-ea"/>
            <a:cs typeface="+mn-cs"/>
          </a:endParaRPr>
        </a:p>
      </dgm:t>
    </dgm:pt>
    <dgm:pt modelId="{2169F975-E6A6-426B-A113-A49F55FD6025}" type="parTrans" cxnId="{FE34D3C2-D498-4577-8D1B-959E0363BA1E}">
      <dgm:prSet/>
      <dgm:spPr/>
      <dgm:t>
        <a:bodyPr/>
        <a:lstStyle/>
        <a:p>
          <a:pPr algn="ctr"/>
          <a:endParaRPr lang="en-TT"/>
        </a:p>
      </dgm:t>
    </dgm:pt>
    <dgm:pt modelId="{E17D93A2-0F48-476B-9E15-F5835F4A3D30}" type="sibTrans" cxnId="{FE34D3C2-D498-4577-8D1B-959E0363BA1E}">
      <dgm:prSet/>
      <dgm:spPr/>
      <dgm:t>
        <a:bodyPr/>
        <a:lstStyle/>
        <a:p>
          <a:pPr algn="ctr"/>
          <a:endParaRPr lang="en-TT"/>
        </a:p>
      </dgm:t>
    </dgm:pt>
    <dgm:pt modelId="{C35639C7-0AB7-486B-AAA7-201228353939}">
      <dgm:prSet phldrT="[Text]">
        <dgm:style>
          <a:lnRef idx="2">
            <a:schemeClr val="accent2"/>
          </a:lnRef>
          <a:fillRef idx="1">
            <a:schemeClr val="lt1"/>
          </a:fillRef>
          <a:effectRef idx="0">
            <a:schemeClr val="accent2"/>
          </a:effectRef>
          <a:fontRef idx="minor">
            <a:schemeClr val="dk1"/>
          </a:fontRef>
        </dgm:style>
      </dgm:prSet>
      <dgm:spPr>
        <a:xfrm>
          <a:off x="228391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Fashion </a:t>
          </a:r>
          <a:endParaRPr lang="en-TT" dirty="0">
            <a:solidFill>
              <a:sysClr val="windowText" lastClr="000000">
                <a:hueOff val="0"/>
                <a:satOff val="0"/>
                <a:lumOff val="0"/>
                <a:alphaOff val="0"/>
              </a:sysClr>
            </a:solidFill>
            <a:latin typeface="Calibri"/>
            <a:ea typeface="+mn-ea"/>
            <a:cs typeface="+mn-cs"/>
          </a:endParaRPr>
        </a:p>
      </dgm:t>
    </dgm:pt>
    <dgm:pt modelId="{F7D80080-4E99-480A-9E5D-51687EBE44C7}" type="parTrans" cxnId="{5F9F83AD-FA32-4B36-A280-699B86195F0C}">
      <dgm:prSet/>
      <dgm:spPr/>
      <dgm:t>
        <a:bodyPr/>
        <a:lstStyle/>
        <a:p>
          <a:pPr algn="ctr"/>
          <a:endParaRPr lang="en-TT"/>
        </a:p>
      </dgm:t>
    </dgm:pt>
    <dgm:pt modelId="{9FDEF0B9-A336-44FF-AE46-597E0E9DFF5C}" type="sibTrans" cxnId="{5F9F83AD-FA32-4B36-A280-699B86195F0C}">
      <dgm:prSet/>
      <dgm:spPr/>
      <dgm:t>
        <a:bodyPr/>
        <a:lstStyle/>
        <a:p>
          <a:pPr algn="ctr"/>
          <a:endParaRPr lang="en-TT"/>
        </a:p>
      </dgm:t>
    </dgm:pt>
    <dgm:pt modelId="{61EB8FB9-683F-4AE3-8389-46FC96025F25}">
      <dgm:prSet custT="1">
        <dgm:style>
          <a:lnRef idx="2">
            <a:schemeClr val="accent1"/>
          </a:lnRef>
          <a:fillRef idx="1">
            <a:schemeClr val="lt1"/>
          </a:fillRef>
          <a:effectRef idx="0">
            <a:schemeClr val="accent1"/>
          </a:effectRef>
          <a:fontRef idx="minor">
            <a:schemeClr val="dk1"/>
          </a:fontRef>
        </dgm:style>
      </dgm:prSet>
      <dgm:spPr>
        <a:xfrm>
          <a:off x="4564451" y="2017344"/>
          <a:ext cx="1000236" cy="361562"/>
        </a:xfrm>
        <a:solidFill>
          <a:srgbClr val="FFFF00"/>
        </a:solidFill>
        <a:ln w="25400" cap="flat" cmpd="sng" algn="ctr">
          <a:solidFill>
            <a:srgbClr val="2DA2BF"/>
          </a:solidFill>
          <a:prstDash val="solid"/>
        </a:ln>
        <a:effectLst/>
        <a:scene3d>
          <a:camera prst="orthographicFront"/>
          <a:lightRig rig="flat" dir="t"/>
        </a:scene3d>
        <a:sp3d/>
      </dgm:spPr>
      <dgm:t>
        <a:bodyPr/>
        <a:lstStyle/>
        <a:p>
          <a:pPr algn="ctr"/>
          <a:r>
            <a:rPr lang="en-TT" sz="1600" b="1" dirty="0" smtClean="0">
              <a:solidFill>
                <a:schemeClr val="tx1"/>
              </a:solidFill>
              <a:latin typeface="Calibri"/>
              <a:ea typeface="+mn-ea"/>
              <a:cs typeface="+mn-cs"/>
            </a:rPr>
            <a:t>Tourism</a:t>
          </a:r>
          <a:r>
            <a:rPr lang="en-TT" sz="1600" dirty="0" smtClean="0">
              <a:solidFill>
                <a:sysClr val="windowText" lastClr="000000"/>
              </a:solidFill>
              <a:latin typeface="Calibri"/>
              <a:ea typeface="+mn-ea"/>
              <a:cs typeface="+mn-cs"/>
            </a:rPr>
            <a:t> </a:t>
          </a:r>
          <a:endParaRPr lang="en-TT" sz="1600" dirty="0">
            <a:solidFill>
              <a:sysClr val="windowText" lastClr="000000"/>
            </a:solidFill>
            <a:latin typeface="Calibri"/>
            <a:ea typeface="+mn-ea"/>
            <a:cs typeface="+mn-cs"/>
          </a:endParaRPr>
        </a:p>
      </dgm:t>
    </dgm:pt>
    <dgm:pt modelId="{55752AE3-D56B-4A40-B395-CBBF88FC3D76}" type="parTrans" cxnId="{AAFCFB43-01FF-4D67-8572-7FA5CF7F45E4}">
      <dgm:prSet/>
      <dgm:spPr/>
      <dgm:t>
        <a:bodyPr/>
        <a:lstStyle/>
        <a:p>
          <a:pPr algn="ctr"/>
          <a:endParaRPr lang="en-TT"/>
        </a:p>
      </dgm:t>
    </dgm:pt>
    <dgm:pt modelId="{93BC930C-1362-4D98-8576-7439035D36FE}" type="sibTrans" cxnId="{AAFCFB43-01FF-4D67-8572-7FA5CF7F45E4}">
      <dgm:prSet/>
      <dgm:spPr/>
      <dgm:t>
        <a:bodyPr/>
        <a:lstStyle/>
        <a:p>
          <a:pPr algn="ctr"/>
          <a:endParaRPr lang="en-TT"/>
        </a:p>
      </dgm:t>
    </dgm:pt>
    <dgm:pt modelId="{97D5C510-33AA-4712-A94C-771EC026B676}">
      <dgm:prSet>
        <dgm:style>
          <a:lnRef idx="2">
            <a:schemeClr val="accent2"/>
          </a:lnRef>
          <a:fillRef idx="1">
            <a:schemeClr val="lt1"/>
          </a:fillRef>
          <a:effectRef idx="0">
            <a:schemeClr val="accent2"/>
          </a:effectRef>
          <a:fontRef idx="minor">
            <a:schemeClr val="dk1"/>
          </a:fontRef>
        </dgm:style>
      </dgm:prSet>
      <dgm:spPr>
        <a:xfrm>
          <a:off x="342418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Trans – shipment </a:t>
          </a:r>
          <a:endParaRPr lang="en-TT" dirty="0">
            <a:solidFill>
              <a:sysClr val="windowText" lastClr="000000">
                <a:hueOff val="0"/>
                <a:satOff val="0"/>
                <a:lumOff val="0"/>
                <a:alphaOff val="0"/>
              </a:sysClr>
            </a:solidFill>
            <a:latin typeface="Calibri"/>
            <a:ea typeface="+mn-ea"/>
            <a:cs typeface="+mn-cs"/>
          </a:endParaRPr>
        </a:p>
      </dgm:t>
    </dgm:pt>
    <dgm:pt modelId="{8AE345D0-7F14-4AF5-99F2-5BE221FCD621}" type="parTrans" cxnId="{73AAA4AC-3206-408D-BDE9-1D3732616499}">
      <dgm:prSet/>
      <dgm:spPr/>
      <dgm:t>
        <a:bodyPr/>
        <a:lstStyle/>
        <a:p>
          <a:pPr algn="ctr"/>
          <a:endParaRPr lang="en-TT"/>
        </a:p>
      </dgm:t>
    </dgm:pt>
    <dgm:pt modelId="{F91F78B5-262B-4387-A6A7-6B564D668D0B}" type="sibTrans" cxnId="{73AAA4AC-3206-408D-BDE9-1D3732616499}">
      <dgm:prSet/>
      <dgm:spPr/>
      <dgm:t>
        <a:bodyPr/>
        <a:lstStyle/>
        <a:p>
          <a:pPr algn="ctr"/>
          <a:endParaRPr lang="en-TT"/>
        </a:p>
      </dgm:t>
    </dgm:pt>
    <dgm:pt modelId="{C6A047EF-1901-456A-84EC-BDE0974AAC5B}">
      <dgm:prSet>
        <dgm:style>
          <a:lnRef idx="2">
            <a:schemeClr val="accent2"/>
          </a:lnRef>
          <a:fillRef idx="1">
            <a:schemeClr val="lt1"/>
          </a:fillRef>
          <a:effectRef idx="0">
            <a:schemeClr val="accent2"/>
          </a:effectRef>
          <a:fontRef idx="minor">
            <a:schemeClr val="dk1"/>
          </a:fontRef>
        </dgm:style>
      </dgm:prSet>
      <dgm:spPr>
        <a:xfrm>
          <a:off x="342418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Leisure marine </a:t>
          </a:r>
          <a:endParaRPr lang="en-TT" dirty="0">
            <a:solidFill>
              <a:sysClr val="windowText" lastClr="000000">
                <a:hueOff val="0"/>
                <a:satOff val="0"/>
                <a:lumOff val="0"/>
                <a:alphaOff val="0"/>
              </a:sysClr>
            </a:solidFill>
            <a:latin typeface="Calibri"/>
            <a:ea typeface="+mn-ea"/>
            <a:cs typeface="+mn-cs"/>
          </a:endParaRPr>
        </a:p>
      </dgm:t>
    </dgm:pt>
    <dgm:pt modelId="{84B675DB-7A94-4A23-8B94-8BE9A5EBF1ED}" type="parTrans" cxnId="{DCBF3EDB-25C2-463D-A25E-56BB8F8CC47C}">
      <dgm:prSet/>
      <dgm:spPr/>
      <dgm:t>
        <a:bodyPr/>
        <a:lstStyle/>
        <a:p>
          <a:pPr algn="ctr"/>
          <a:endParaRPr lang="en-TT"/>
        </a:p>
      </dgm:t>
    </dgm:pt>
    <dgm:pt modelId="{02351A36-B34C-42F4-BD60-B41333D2DF75}" type="sibTrans" cxnId="{DCBF3EDB-25C2-463D-A25E-56BB8F8CC47C}">
      <dgm:prSet/>
      <dgm:spPr/>
      <dgm:t>
        <a:bodyPr/>
        <a:lstStyle/>
        <a:p>
          <a:pPr algn="ctr"/>
          <a:endParaRPr lang="en-TT"/>
        </a:p>
      </dgm:t>
    </dgm:pt>
    <dgm:pt modelId="{3EAEBC87-8972-4FA7-8FD2-B870E4AA997C}">
      <dgm:prSet>
        <dgm:style>
          <a:lnRef idx="2">
            <a:schemeClr val="accent2"/>
          </a:lnRef>
          <a:fillRef idx="1">
            <a:schemeClr val="lt1"/>
          </a:fillRef>
          <a:effectRef idx="0">
            <a:schemeClr val="accent2"/>
          </a:effectRef>
          <a:fontRef idx="minor">
            <a:schemeClr val="dk1"/>
          </a:fontRef>
        </dgm:style>
      </dgm:prSet>
      <dgm:spPr>
        <a:xfrm>
          <a:off x="456445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Eco </a:t>
          </a:r>
          <a:endParaRPr lang="en-TT" dirty="0">
            <a:solidFill>
              <a:sysClr val="windowText" lastClr="000000">
                <a:hueOff val="0"/>
                <a:satOff val="0"/>
                <a:lumOff val="0"/>
                <a:alphaOff val="0"/>
              </a:sysClr>
            </a:solidFill>
            <a:latin typeface="Calibri"/>
            <a:ea typeface="+mn-ea"/>
            <a:cs typeface="+mn-cs"/>
          </a:endParaRPr>
        </a:p>
      </dgm:t>
    </dgm:pt>
    <dgm:pt modelId="{1AC787E0-96B4-44F2-9E00-FC926B21B0F9}" type="parTrans" cxnId="{AFCC7D6C-47A4-422E-81BC-4BC003617879}">
      <dgm:prSet/>
      <dgm:spPr/>
      <dgm:t>
        <a:bodyPr/>
        <a:lstStyle/>
        <a:p>
          <a:pPr algn="ctr"/>
          <a:endParaRPr lang="en-TT"/>
        </a:p>
      </dgm:t>
    </dgm:pt>
    <dgm:pt modelId="{7E00BC03-A587-453A-8016-297B54047463}" type="sibTrans" cxnId="{AFCC7D6C-47A4-422E-81BC-4BC003617879}">
      <dgm:prSet/>
      <dgm:spPr/>
      <dgm:t>
        <a:bodyPr/>
        <a:lstStyle/>
        <a:p>
          <a:pPr algn="ctr"/>
          <a:endParaRPr lang="en-TT"/>
        </a:p>
      </dgm:t>
    </dgm:pt>
    <dgm:pt modelId="{2ACA72AB-368C-4F71-8782-3AEEB7A92977}">
      <dgm:prSet>
        <dgm:style>
          <a:lnRef idx="2">
            <a:schemeClr val="accent2"/>
          </a:lnRef>
          <a:fillRef idx="1">
            <a:schemeClr val="lt1"/>
          </a:fillRef>
          <a:effectRef idx="0">
            <a:schemeClr val="accent2"/>
          </a:effectRef>
          <a:fontRef idx="minor">
            <a:schemeClr val="dk1"/>
          </a:fontRef>
        </dgm:style>
      </dgm:prSet>
      <dgm:spPr>
        <a:xfrm>
          <a:off x="456445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Sport </a:t>
          </a:r>
          <a:endParaRPr lang="en-TT" dirty="0">
            <a:solidFill>
              <a:sysClr val="windowText" lastClr="000000">
                <a:hueOff val="0"/>
                <a:satOff val="0"/>
                <a:lumOff val="0"/>
                <a:alphaOff val="0"/>
              </a:sysClr>
            </a:solidFill>
            <a:latin typeface="Calibri"/>
            <a:ea typeface="+mn-ea"/>
            <a:cs typeface="+mn-cs"/>
          </a:endParaRPr>
        </a:p>
      </dgm:t>
    </dgm:pt>
    <dgm:pt modelId="{2A2D2B48-77D6-4D41-9464-CBE464F3EEC2}" type="parTrans" cxnId="{3684E2AB-0E5A-4C67-B63F-6986FB709A48}">
      <dgm:prSet/>
      <dgm:spPr/>
      <dgm:t>
        <a:bodyPr/>
        <a:lstStyle/>
        <a:p>
          <a:pPr algn="ctr"/>
          <a:endParaRPr lang="en-TT"/>
        </a:p>
      </dgm:t>
    </dgm:pt>
    <dgm:pt modelId="{16678A4B-E9D7-4145-866C-303894C62076}" type="sibTrans" cxnId="{3684E2AB-0E5A-4C67-B63F-6986FB709A48}">
      <dgm:prSet/>
      <dgm:spPr/>
      <dgm:t>
        <a:bodyPr/>
        <a:lstStyle/>
        <a:p>
          <a:pPr algn="ctr"/>
          <a:endParaRPr lang="en-TT"/>
        </a:p>
      </dgm:t>
    </dgm:pt>
    <dgm:pt modelId="{2F87911D-D000-4812-8169-2A2A9ADF2240}">
      <dgm:prSet>
        <dgm:style>
          <a:lnRef idx="2">
            <a:schemeClr val="accent2"/>
          </a:lnRef>
          <a:fillRef idx="1">
            <a:schemeClr val="lt1"/>
          </a:fillRef>
          <a:effectRef idx="0">
            <a:schemeClr val="accent2"/>
          </a:effectRef>
          <a:fontRef idx="minor">
            <a:schemeClr val="dk1"/>
          </a:fontRef>
        </dgm:style>
      </dgm:prSet>
      <dgm:spPr>
        <a:xfrm>
          <a:off x="456445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Medical </a:t>
          </a:r>
          <a:endParaRPr lang="en-TT" dirty="0">
            <a:solidFill>
              <a:sysClr val="windowText" lastClr="000000">
                <a:hueOff val="0"/>
                <a:satOff val="0"/>
                <a:lumOff val="0"/>
                <a:alphaOff val="0"/>
              </a:sysClr>
            </a:solidFill>
            <a:latin typeface="Calibri"/>
            <a:ea typeface="+mn-ea"/>
            <a:cs typeface="+mn-cs"/>
          </a:endParaRPr>
        </a:p>
      </dgm:t>
    </dgm:pt>
    <dgm:pt modelId="{1DEF488C-4893-4519-8CE4-795A9B1C6806}" type="parTrans" cxnId="{FB2989BF-0831-4180-B104-8E63BD15E870}">
      <dgm:prSet/>
      <dgm:spPr/>
      <dgm:t>
        <a:bodyPr/>
        <a:lstStyle/>
        <a:p>
          <a:pPr algn="ctr"/>
          <a:endParaRPr lang="en-TT"/>
        </a:p>
      </dgm:t>
    </dgm:pt>
    <dgm:pt modelId="{07AB7698-FFB5-4826-BF08-62F3DA135DA3}" type="sibTrans" cxnId="{FB2989BF-0831-4180-B104-8E63BD15E870}">
      <dgm:prSet/>
      <dgm:spPr/>
      <dgm:t>
        <a:bodyPr/>
        <a:lstStyle/>
        <a:p>
          <a:pPr algn="ctr"/>
          <a:endParaRPr lang="en-TT"/>
        </a:p>
      </dgm:t>
    </dgm:pt>
    <dgm:pt modelId="{43FFBD5C-AA83-4DD0-8C47-60A94151B972}">
      <dgm:prSet>
        <dgm:style>
          <a:lnRef idx="2">
            <a:schemeClr val="accent2"/>
          </a:lnRef>
          <a:fillRef idx="1">
            <a:schemeClr val="lt1"/>
          </a:fillRef>
          <a:effectRef idx="0">
            <a:schemeClr val="accent2"/>
          </a:effectRef>
          <a:fontRef idx="minor">
            <a:schemeClr val="dk1"/>
          </a:fontRef>
        </dgm:style>
      </dgm:prSet>
      <dgm:spPr>
        <a:xfrm>
          <a:off x="342418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Ship repair</a:t>
          </a:r>
          <a:endParaRPr lang="en-TT" dirty="0">
            <a:solidFill>
              <a:sysClr val="windowText" lastClr="000000">
                <a:hueOff val="0"/>
                <a:satOff val="0"/>
                <a:lumOff val="0"/>
                <a:alphaOff val="0"/>
              </a:sysClr>
            </a:solidFill>
            <a:latin typeface="Calibri"/>
            <a:ea typeface="+mn-ea"/>
            <a:cs typeface="+mn-cs"/>
          </a:endParaRPr>
        </a:p>
      </dgm:t>
    </dgm:pt>
    <dgm:pt modelId="{673A4F47-9DEF-48CC-8A79-4176543F1DE6}" type="parTrans" cxnId="{F72EE229-351D-4913-AE15-3D1D5CAC3536}">
      <dgm:prSet/>
      <dgm:spPr/>
      <dgm:t>
        <a:bodyPr/>
        <a:lstStyle/>
        <a:p>
          <a:pPr algn="ctr"/>
          <a:endParaRPr lang="en-TT"/>
        </a:p>
      </dgm:t>
    </dgm:pt>
    <dgm:pt modelId="{8B497A0E-527D-4A6C-82CB-446697689ECB}" type="sibTrans" cxnId="{F72EE229-351D-4913-AE15-3D1D5CAC3536}">
      <dgm:prSet/>
      <dgm:spPr/>
      <dgm:t>
        <a:bodyPr/>
        <a:lstStyle/>
        <a:p>
          <a:pPr algn="ctr"/>
          <a:endParaRPr lang="en-TT"/>
        </a:p>
      </dgm:t>
    </dgm:pt>
    <dgm:pt modelId="{85C81D79-8BE5-4C73-929E-27B00E03E198}">
      <dgm:prSet>
        <dgm:style>
          <a:lnRef idx="2">
            <a:schemeClr val="accent2"/>
          </a:lnRef>
          <a:fillRef idx="1">
            <a:schemeClr val="lt1"/>
          </a:fillRef>
          <a:effectRef idx="0">
            <a:schemeClr val="accent2"/>
          </a:effectRef>
          <a:fontRef idx="minor">
            <a:schemeClr val="dk1"/>
          </a:fontRef>
        </dgm:style>
      </dgm:prSet>
      <dgm:spPr>
        <a:xfrm>
          <a:off x="342418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Maritime Services </a:t>
          </a:r>
          <a:endParaRPr lang="en-TT" dirty="0">
            <a:solidFill>
              <a:sysClr val="windowText" lastClr="000000">
                <a:hueOff val="0"/>
                <a:satOff val="0"/>
                <a:lumOff val="0"/>
                <a:alphaOff val="0"/>
              </a:sysClr>
            </a:solidFill>
            <a:latin typeface="Calibri"/>
            <a:ea typeface="+mn-ea"/>
            <a:cs typeface="+mn-cs"/>
          </a:endParaRPr>
        </a:p>
      </dgm:t>
    </dgm:pt>
    <dgm:pt modelId="{294F8405-4144-4C94-B1BD-693DDACDDD19}" type="parTrans" cxnId="{4925B40E-0867-46ED-B12C-01A521203DAF}">
      <dgm:prSet/>
      <dgm:spPr/>
      <dgm:t>
        <a:bodyPr/>
        <a:lstStyle/>
        <a:p>
          <a:pPr algn="ctr"/>
          <a:endParaRPr lang="en-TT"/>
        </a:p>
      </dgm:t>
    </dgm:pt>
    <dgm:pt modelId="{23030FDA-2FF6-4952-9E1C-9B65A8471FD4}" type="sibTrans" cxnId="{4925B40E-0867-46ED-B12C-01A521203DAF}">
      <dgm:prSet/>
      <dgm:spPr/>
      <dgm:t>
        <a:bodyPr/>
        <a:lstStyle/>
        <a:p>
          <a:pPr algn="ctr"/>
          <a:endParaRPr lang="en-TT"/>
        </a:p>
      </dgm:t>
    </dgm:pt>
    <dgm:pt modelId="{65B4C1FA-C71A-4B30-8501-52167E9850AC}">
      <dgm:prSet>
        <dgm:style>
          <a:lnRef idx="2">
            <a:schemeClr val="accent2"/>
          </a:lnRef>
          <a:fillRef idx="1">
            <a:schemeClr val="lt1"/>
          </a:fillRef>
          <a:effectRef idx="0">
            <a:schemeClr val="accent2"/>
          </a:effectRef>
          <a:fontRef idx="minor">
            <a:schemeClr val="dk1"/>
          </a:fontRef>
        </dgm:style>
      </dgm:prSet>
      <dgm:spPr>
        <a:xfrm>
          <a:off x="4564451"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Culture &amp; heritage</a:t>
          </a:r>
          <a:endParaRPr lang="en-TT" dirty="0">
            <a:solidFill>
              <a:sysClr val="windowText" lastClr="000000">
                <a:hueOff val="0"/>
                <a:satOff val="0"/>
                <a:lumOff val="0"/>
                <a:alphaOff val="0"/>
              </a:sysClr>
            </a:solidFill>
            <a:latin typeface="Calibri"/>
            <a:ea typeface="+mn-ea"/>
            <a:cs typeface="+mn-cs"/>
          </a:endParaRPr>
        </a:p>
      </dgm:t>
    </dgm:pt>
    <dgm:pt modelId="{FA195D7F-1755-496D-8BA9-B9926688096E}" type="parTrans" cxnId="{DF016C63-7572-418F-AD3F-2F5E552E266C}">
      <dgm:prSet/>
      <dgm:spPr/>
      <dgm:t>
        <a:bodyPr/>
        <a:lstStyle/>
        <a:p>
          <a:pPr algn="ctr"/>
          <a:endParaRPr lang="en-TT"/>
        </a:p>
      </dgm:t>
    </dgm:pt>
    <dgm:pt modelId="{AAF249AA-AE47-4274-B843-F5F5481B3F28}" type="sibTrans" cxnId="{DF016C63-7572-418F-AD3F-2F5E552E266C}">
      <dgm:prSet/>
      <dgm:spPr/>
      <dgm:t>
        <a:bodyPr/>
        <a:lstStyle/>
        <a:p>
          <a:pPr algn="ctr"/>
          <a:endParaRPr lang="en-TT"/>
        </a:p>
      </dgm:t>
    </dgm:pt>
    <dgm:pt modelId="{6E76B611-DF94-4787-A20D-6BE2479F15C3}">
      <dgm:prSet phldrT="[Text]">
        <dgm:style>
          <a:lnRef idx="2">
            <a:schemeClr val="accent2"/>
          </a:lnRef>
          <a:fillRef idx="1">
            <a:schemeClr val="lt1"/>
          </a:fillRef>
          <a:effectRef idx="0">
            <a:schemeClr val="accent2"/>
          </a:effectRef>
          <a:fontRef idx="minor">
            <a:schemeClr val="dk1"/>
          </a:fontRef>
        </dgm:style>
      </dgm:prSet>
      <dgm:spPr>
        <a:xfrm>
          <a:off x="337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Agricultural production </a:t>
          </a:r>
          <a:endParaRPr lang="en-TT" dirty="0">
            <a:solidFill>
              <a:sysClr val="windowText" lastClr="000000">
                <a:hueOff val="0"/>
                <a:satOff val="0"/>
                <a:lumOff val="0"/>
                <a:alphaOff val="0"/>
              </a:sysClr>
            </a:solidFill>
            <a:latin typeface="Calibri"/>
            <a:ea typeface="+mn-ea"/>
            <a:cs typeface="+mn-cs"/>
          </a:endParaRPr>
        </a:p>
      </dgm:t>
    </dgm:pt>
    <dgm:pt modelId="{34A5E5C0-61D1-4F48-9F90-877DFB6BB02E}" type="parTrans" cxnId="{2C0BAF67-AB8E-4E54-A5D4-84F06B0F0F2F}">
      <dgm:prSet/>
      <dgm:spPr/>
      <dgm:t>
        <a:bodyPr/>
        <a:lstStyle/>
        <a:p>
          <a:pPr algn="ctr"/>
          <a:endParaRPr lang="en-TT"/>
        </a:p>
      </dgm:t>
    </dgm:pt>
    <dgm:pt modelId="{8BA719F9-3805-473D-8FBE-04E160567EAE}" type="sibTrans" cxnId="{2C0BAF67-AB8E-4E54-A5D4-84F06B0F0F2F}">
      <dgm:prSet/>
      <dgm:spPr/>
      <dgm:t>
        <a:bodyPr/>
        <a:lstStyle/>
        <a:p>
          <a:pPr algn="ctr"/>
          <a:endParaRPr lang="en-TT"/>
        </a:p>
      </dgm:t>
    </dgm:pt>
    <dgm:pt modelId="{DF03B07B-AD2E-4C18-ABE0-86CD7263D3B4}">
      <dgm:prSet phldrT="[Text]">
        <dgm:style>
          <a:lnRef idx="2">
            <a:schemeClr val="accent2"/>
          </a:lnRef>
          <a:fillRef idx="1">
            <a:schemeClr val="lt1"/>
          </a:fillRef>
          <a:effectRef idx="0">
            <a:schemeClr val="accent2"/>
          </a:effectRef>
          <a:fontRef idx="minor">
            <a:schemeClr val="dk1"/>
          </a:fontRef>
        </dgm:style>
      </dgm:prSet>
      <dgm:spPr>
        <a:xfrm>
          <a:off x="337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Fishing &amp; Fish farming </a:t>
          </a:r>
          <a:endParaRPr lang="en-TT" dirty="0">
            <a:solidFill>
              <a:sysClr val="windowText" lastClr="000000">
                <a:hueOff val="0"/>
                <a:satOff val="0"/>
                <a:lumOff val="0"/>
                <a:alphaOff val="0"/>
              </a:sysClr>
            </a:solidFill>
            <a:latin typeface="Calibri"/>
            <a:ea typeface="+mn-ea"/>
            <a:cs typeface="+mn-cs"/>
          </a:endParaRPr>
        </a:p>
      </dgm:t>
    </dgm:pt>
    <dgm:pt modelId="{DDA47BCE-826B-4DCF-A2B3-97C742CC23D6}" type="parTrans" cxnId="{AE1642DC-067B-45C3-8237-70312DE690F6}">
      <dgm:prSet/>
      <dgm:spPr/>
      <dgm:t>
        <a:bodyPr/>
        <a:lstStyle/>
        <a:p>
          <a:pPr algn="ctr"/>
          <a:endParaRPr lang="en-TT"/>
        </a:p>
      </dgm:t>
    </dgm:pt>
    <dgm:pt modelId="{0DA996D7-8838-40FF-ACB0-8A6A029A4241}" type="sibTrans" cxnId="{AE1642DC-067B-45C3-8237-70312DE690F6}">
      <dgm:prSet/>
      <dgm:spPr/>
      <dgm:t>
        <a:bodyPr/>
        <a:lstStyle/>
        <a:p>
          <a:pPr algn="ctr"/>
          <a:endParaRPr lang="en-TT"/>
        </a:p>
      </dgm:t>
    </dgm:pt>
    <dgm:pt modelId="{68DEF6CD-6653-404F-9183-F8AF3FE9EE20}">
      <dgm:prSet phldrT="[Text]">
        <dgm:style>
          <a:lnRef idx="2">
            <a:schemeClr val="accent2"/>
          </a:lnRef>
          <a:fillRef idx="1">
            <a:schemeClr val="lt1"/>
          </a:fillRef>
          <a:effectRef idx="0">
            <a:schemeClr val="accent2"/>
          </a:effectRef>
          <a:fontRef idx="minor">
            <a:schemeClr val="dk1"/>
          </a:fontRef>
        </dgm:style>
      </dgm:prSet>
      <dgm:spPr>
        <a:xfrm>
          <a:off x="337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dirty="0" smtClean="0">
              <a:solidFill>
                <a:sysClr val="windowText" lastClr="000000">
                  <a:hueOff val="0"/>
                  <a:satOff val="0"/>
                  <a:lumOff val="0"/>
                  <a:alphaOff val="0"/>
                </a:sysClr>
              </a:solidFill>
              <a:latin typeface="Calibri"/>
              <a:ea typeface="+mn-ea"/>
              <a:cs typeface="+mn-cs"/>
            </a:rPr>
            <a:t>Food processing</a:t>
          </a:r>
          <a:endParaRPr lang="en-TT" dirty="0">
            <a:solidFill>
              <a:sysClr val="windowText" lastClr="000000">
                <a:hueOff val="0"/>
                <a:satOff val="0"/>
                <a:lumOff val="0"/>
                <a:alphaOff val="0"/>
              </a:sysClr>
            </a:solidFill>
            <a:latin typeface="Calibri"/>
            <a:ea typeface="+mn-ea"/>
            <a:cs typeface="+mn-cs"/>
          </a:endParaRPr>
        </a:p>
      </dgm:t>
    </dgm:pt>
    <dgm:pt modelId="{962980C2-AE08-46DD-ACB0-DC664DFE0A4A}" type="parTrans" cxnId="{23CA9D15-C5EF-4D61-B390-392AFE8C5C79}">
      <dgm:prSet/>
      <dgm:spPr/>
      <dgm:t>
        <a:bodyPr/>
        <a:lstStyle/>
        <a:p>
          <a:pPr algn="ctr"/>
          <a:endParaRPr lang="en-TT"/>
        </a:p>
      </dgm:t>
    </dgm:pt>
    <dgm:pt modelId="{1B470F33-9A70-48F3-A60C-F2403E6ED0A6}" type="sibTrans" cxnId="{23CA9D15-C5EF-4D61-B390-392AFE8C5C79}">
      <dgm:prSet/>
      <dgm:spPr/>
      <dgm:t>
        <a:bodyPr/>
        <a:lstStyle/>
        <a:p>
          <a:pPr algn="ctr"/>
          <a:endParaRPr lang="en-TT"/>
        </a:p>
      </dgm:t>
    </dgm:pt>
    <dgm:pt modelId="{C5494C78-CE25-4EC0-9AE7-1AE4FDBAD0B8}">
      <dgm:prSet phldrT="[Text]">
        <dgm:style>
          <a:lnRef idx="2">
            <a:schemeClr val="accent2"/>
          </a:lnRef>
          <a:fillRef idx="1">
            <a:schemeClr val="lt1"/>
          </a:fillRef>
          <a:effectRef idx="0">
            <a:schemeClr val="accent2"/>
          </a:effectRef>
          <a:fontRef idx="minor">
            <a:schemeClr val="dk1"/>
          </a:fontRef>
        </dgm:style>
      </dgm:prSet>
      <dgm:spPr>
        <a:xfrm>
          <a:off x="3372" y="2378906"/>
          <a:ext cx="1000236" cy="1471148"/>
        </a:xfrm>
        <a:solidFill>
          <a:sysClr val="window" lastClr="FFFFFF"/>
        </a:solidFill>
        <a:ln w="25400" cap="flat" cmpd="sng" algn="ctr">
          <a:solidFill>
            <a:srgbClr val="DA1F28"/>
          </a:solidFill>
          <a:prstDash val="solid"/>
        </a:ln>
        <a:effectLst/>
        <a:scene3d>
          <a:camera prst="orthographicFront"/>
          <a:lightRig rig="flat" dir="t"/>
        </a:scene3d>
        <a:sp3d extrusionH="12700"/>
      </dgm:spPr>
      <dgm:t>
        <a:bodyPr/>
        <a:lstStyle/>
        <a:p>
          <a:pPr algn="l"/>
          <a:r>
            <a:rPr lang="en-TT" b="0" i="0" dirty="0" smtClean="0">
              <a:solidFill>
                <a:sysClr val="windowText" lastClr="000000">
                  <a:hueOff val="0"/>
                  <a:satOff val="0"/>
                  <a:lumOff val="0"/>
                  <a:alphaOff val="0"/>
                </a:sysClr>
              </a:solidFill>
              <a:latin typeface="Calibri"/>
              <a:ea typeface="+mn-ea"/>
              <a:cs typeface="+mn-cs"/>
            </a:rPr>
            <a:t>Printing </a:t>
          </a:r>
          <a:r>
            <a:rPr lang="en-TT" dirty="0" smtClean="0">
              <a:solidFill>
                <a:sysClr val="windowText" lastClr="000000">
                  <a:hueOff val="0"/>
                  <a:satOff val="0"/>
                  <a:lumOff val="0"/>
                  <a:alphaOff val="0"/>
                </a:sysClr>
              </a:solidFill>
              <a:latin typeface="Calibri"/>
              <a:ea typeface="+mn-ea"/>
              <a:cs typeface="+mn-cs"/>
            </a:rPr>
            <a:t>&amp; Packaging </a:t>
          </a:r>
          <a:endParaRPr lang="en-TT" dirty="0">
            <a:solidFill>
              <a:sysClr val="windowText" lastClr="000000">
                <a:hueOff val="0"/>
                <a:satOff val="0"/>
                <a:lumOff val="0"/>
                <a:alphaOff val="0"/>
              </a:sysClr>
            </a:solidFill>
            <a:latin typeface="Calibri"/>
            <a:ea typeface="+mn-ea"/>
            <a:cs typeface="+mn-cs"/>
          </a:endParaRPr>
        </a:p>
      </dgm:t>
    </dgm:pt>
    <dgm:pt modelId="{4AEE2635-69E6-4E2F-957E-6D5CFF8DFCED}" type="parTrans" cxnId="{CFC27123-2B84-49A1-BB69-8D174A656EF2}">
      <dgm:prSet/>
      <dgm:spPr/>
      <dgm:t>
        <a:bodyPr/>
        <a:lstStyle/>
        <a:p>
          <a:pPr algn="ctr"/>
          <a:endParaRPr lang="en-TT"/>
        </a:p>
      </dgm:t>
    </dgm:pt>
    <dgm:pt modelId="{92C22172-1BA7-4497-B54A-33E070CCA70D}" type="sibTrans" cxnId="{CFC27123-2B84-49A1-BB69-8D174A656EF2}">
      <dgm:prSet/>
      <dgm:spPr/>
      <dgm:t>
        <a:bodyPr/>
        <a:lstStyle/>
        <a:p>
          <a:pPr algn="ctr"/>
          <a:endParaRPr lang="en-TT"/>
        </a:p>
      </dgm:t>
    </dgm:pt>
    <dgm:pt modelId="{9DF1AFAA-7B97-4B34-A691-FEBD25ED413A}">
      <dgm:prSet phldrT="[Text]" custT="1">
        <dgm:style>
          <a:lnRef idx="2">
            <a:schemeClr val="accent1"/>
          </a:lnRef>
          <a:fillRef idx="1">
            <a:schemeClr val="lt1"/>
          </a:fillRef>
          <a:effectRef idx="0">
            <a:schemeClr val="accent1"/>
          </a:effectRef>
          <a:fontRef idx="minor">
            <a:schemeClr val="dk1"/>
          </a:fontRef>
        </dgm:style>
      </dgm:prSet>
      <dgm:spPr>
        <a:xfrm>
          <a:off x="1143642" y="2017344"/>
          <a:ext cx="1000236" cy="361562"/>
        </a:xfrm>
        <a:solidFill>
          <a:srgbClr val="FFFF00"/>
        </a:solidFill>
        <a:ln w="25400" cap="flat" cmpd="sng" algn="ctr">
          <a:solidFill>
            <a:srgbClr val="2DA2BF"/>
          </a:solidFill>
          <a:prstDash val="solid"/>
        </a:ln>
        <a:effectLst/>
        <a:scene3d>
          <a:camera prst="orthographicFront"/>
          <a:lightRig rig="flat" dir="t"/>
        </a:scene3d>
        <a:sp3d/>
      </dgm:spPr>
      <dgm:t>
        <a:bodyPr/>
        <a:lstStyle/>
        <a:p>
          <a:pPr algn="ctr"/>
          <a:r>
            <a:rPr lang="en-TT" sz="1600" b="1" dirty="0" smtClean="0">
              <a:solidFill>
                <a:schemeClr val="tx1"/>
              </a:solidFill>
              <a:latin typeface="Calibri"/>
              <a:ea typeface="+mn-ea"/>
              <a:cs typeface="+mn-cs"/>
            </a:rPr>
            <a:t>Energy</a:t>
          </a:r>
          <a:r>
            <a:rPr lang="en-TT" sz="1100" dirty="0" smtClean="0">
              <a:solidFill>
                <a:sysClr val="windowText" lastClr="000000"/>
              </a:solidFill>
              <a:latin typeface="Calibri"/>
              <a:ea typeface="+mn-ea"/>
              <a:cs typeface="+mn-cs"/>
            </a:rPr>
            <a:t> 	</a:t>
          </a:r>
          <a:endParaRPr lang="en-TT" sz="1100" dirty="0">
            <a:solidFill>
              <a:sysClr val="windowText" lastClr="000000"/>
            </a:solidFill>
            <a:latin typeface="Calibri"/>
            <a:ea typeface="+mn-ea"/>
            <a:cs typeface="+mn-cs"/>
          </a:endParaRPr>
        </a:p>
      </dgm:t>
    </dgm:pt>
    <dgm:pt modelId="{09201288-1C83-42D3-A6B8-AE65DD69336A}" type="parTrans" cxnId="{53E0A357-E140-4A1A-B088-E4AC319FC2DA}">
      <dgm:prSet/>
      <dgm:spPr/>
      <dgm:t>
        <a:bodyPr/>
        <a:lstStyle/>
        <a:p>
          <a:pPr algn="ctr"/>
          <a:endParaRPr lang="en-TT"/>
        </a:p>
      </dgm:t>
    </dgm:pt>
    <dgm:pt modelId="{A0CAB0F4-3911-49BB-BC7C-99C8E6D4B7A8}" type="sibTrans" cxnId="{53E0A357-E140-4A1A-B088-E4AC319FC2DA}">
      <dgm:prSet/>
      <dgm:spPr/>
      <dgm:t>
        <a:bodyPr/>
        <a:lstStyle/>
        <a:p>
          <a:pPr algn="ctr"/>
          <a:endParaRPr lang="en-TT"/>
        </a:p>
      </dgm:t>
    </dgm:pt>
    <dgm:pt modelId="{8DBFA31B-7F2E-4ADB-9E56-3F2122610B4F}">
      <dgm:prSet custT="1">
        <dgm:style>
          <a:lnRef idx="0">
            <a:schemeClr val="accent6"/>
          </a:lnRef>
          <a:fillRef idx="3">
            <a:schemeClr val="accent6"/>
          </a:fillRef>
          <a:effectRef idx="3">
            <a:schemeClr val="accent6"/>
          </a:effectRef>
          <a:fontRef idx="minor">
            <a:schemeClr val="lt1"/>
          </a:fontRef>
        </dgm:style>
      </dgm:prSet>
      <dgm:spPr>
        <a:xfrm>
          <a:off x="5704721" y="2017344"/>
          <a:ext cx="1000236" cy="361562"/>
        </a:xfrm>
        <a:ln/>
      </dgm:spPr>
      <dgm:t>
        <a:bodyPr/>
        <a:lstStyle/>
        <a:p>
          <a:pPr algn="ctr"/>
          <a:r>
            <a:rPr lang="en-TT" sz="1400" b="1" dirty="0" smtClean="0">
              <a:solidFill>
                <a:sysClr val="window" lastClr="FFFFFF"/>
              </a:solidFill>
              <a:latin typeface="Calibri"/>
              <a:ea typeface="+mn-ea"/>
              <a:cs typeface="+mn-cs"/>
            </a:rPr>
            <a:t>Financial Services</a:t>
          </a:r>
          <a:endParaRPr lang="en-TT" sz="1400" b="1" dirty="0">
            <a:solidFill>
              <a:sysClr val="window" lastClr="FFFFFF"/>
            </a:solidFill>
            <a:latin typeface="Calibri"/>
            <a:ea typeface="+mn-ea"/>
            <a:cs typeface="+mn-cs"/>
          </a:endParaRPr>
        </a:p>
      </dgm:t>
    </dgm:pt>
    <dgm:pt modelId="{7F18A41D-A781-49D4-875F-858E08AE8224}" type="parTrans" cxnId="{6EC16483-8E90-4CA4-9452-2B9C76DF8D97}">
      <dgm:prSet/>
      <dgm:spPr/>
      <dgm:t>
        <a:bodyPr/>
        <a:lstStyle/>
        <a:p>
          <a:pPr algn="ctr"/>
          <a:endParaRPr lang="en-TT"/>
        </a:p>
      </dgm:t>
    </dgm:pt>
    <dgm:pt modelId="{B36A8211-F6DD-47C5-BD82-9A8778E4B1F9}" type="sibTrans" cxnId="{6EC16483-8E90-4CA4-9452-2B9C76DF8D97}">
      <dgm:prSet/>
      <dgm:spPr/>
      <dgm:t>
        <a:bodyPr/>
        <a:lstStyle/>
        <a:p>
          <a:pPr algn="ctr"/>
          <a:endParaRPr lang="en-TT"/>
        </a:p>
      </dgm:t>
    </dgm:pt>
    <dgm:pt modelId="{32CD05D5-16E7-44C8-B96B-5C3641384385}">
      <dgm:prSet/>
      <dgm:spPr>
        <a:xfrm>
          <a:off x="5704721" y="2378906"/>
          <a:ext cx="1000236" cy="1471148"/>
        </a:xfrm>
        <a:solidFill>
          <a:srgbClr val="474B78">
            <a:tint val="40000"/>
            <a:alpha val="90000"/>
            <a:hueOff val="5732783"/>
            <a:satOff val="1898"/>
            <a:lumOff val="-13"/>
            <a:alphaOff val="0"/>
          </a:srgbClr>
        </a:solidFill>
        <a:ln w="9525" cap="flat" cmpd="sng" algn="ctr">
          <a:solidFill>
            <a:srgbClr val="474B78">
              <a:tint val="40000"/>
              <a:alpha val="90000"/>
              <a:hueOff val="5732783"/>
              <a:satOff val="1898"/>
              <a:lumOff val="-13"/>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l"/>
          <a:r>
            <a:rPr lang="en-TT" dirty="0" smtClean="0">
              <a:solidFill>
                <a:sysClr val="windowText" lastClr="000000">
                  <a:hueOff val="0"/>
                  <a:satOff val="0"/>
                  <a:lumOff val="0"/>
                  <a:alphaOff val="0"/>
                </a:sysClr>
              </a:solidFill>
              <a:latin typeface="Calibri"/>
              <a:ea typeface="+mn-ea"/>
              <a:cs typeface="+mn-cs"/>
            </a:rPr>
            <a:t>Middle &amp; back office support</a:t>
          </a:r>
          <a:endParaRPr lang="en-TT" dirty="0">
            <a:solidFill>
              <a:sysClr val="windowText" lastClr="000000">
                <a:hueOff val="0"/>
                <a:satOff val="0"/>
                <a:lumOff val="0"/>
                <a:alphaOff val="0"/>
              </a:sysClr>
            </a:solidFill>
            <a:latin typeface="Calibri"/>
            <a:ea typeface="+mn-ea"/>
            <a:cs typeface="+mn-cs"/>
          </a:endParaRPr>
        </a:p>
      </dgm:t>
    </dgm:pt>
    <dgm:pt modelId="{FE0CED7A-AFD5-41A2-8F3E-FA69A33423C4}" type="parTrans" cxnId="{E4B3927C-F1C1-4BC0-B019-3459EABD6B2A}">
      <dgm:prSet/>
      <dgm:spPr/>
      <dgm:t>
        <a:bodyPr/>
        <a:lstStyle/>
        <a:p>
          <a:pPr algn="ctr"/>
          <a:endParaRPr lang="en-TT"/>
        </a:p>
      </dgm:t>
    </dgm:pt>
    <dgm:pt modelId="{A3B681FD-03EC-4F56-AEC6-A191AEA7ED12}" type="sibTrans" cxnId="{E4B3927C-F1C1-4BC0-B019-3459EABD6B2A}">
      <dgm:prSet/>
      <dgm:spPr/>
      <dgm:t>
        <a:bodyPr/>
        <a:lstStyle/>
        <a:p>
          <a:pPr algn="ctr"/>
          <a:endParaRPr lang="en-TT"/>
        </a:p>
      </dgm:t>
    </dgm:pt>
    <dgm:pt modelId="{6A12D132-29D1-4472-869A-08085B281E93}">
      <dgm:prSet custT="1">
        <dgm:style>
          <a:lnRef idx="0">
            <a:schemeClr val="accent6"/>
          </a:lnRef>
          <a:fillRef idx="3">
            <a:schemeClr val="accent6"/>
          </a:fillRef>
          <a:effectRef idx="3">
            <a:schemeClr val="accent6"/>
          </a:effectRef>
          <a:fontRef idx="minor">
            <a:schemeClr val="lt1"/>
          </a:fontRef>
        </dgm:style>
      </dgm:prSet>
      <dgm:spPr>
        <a:xfrm>
          <a:off x="6844990" y="2017344"/>
          <a:ext cx="1000236" cy="361562"/>
        </a:xfrm>
        <a:ln/>
      </dgm:spPr>
      <dgm:t>
        <a:bodyPr/>
        <a:lstStyle/>
        <a:p>
          <a:pPr algn="ctr"/>
          <a:r>
            <a:rPr lang="en-US" sz="1600" b="1" dirty="0" smtClean="0">
              <a:solidFill>
                <a:sysClr val="window" lastClr="FFFFFF"/>
              </a:solidFill>
              <a:latin typeface="Calibri"/>
              <a:ea typeface="+mn-ea"/>
              <a:cs typeface="+mn-cs"/>
            </a:rPr>
            <a:t>ICT</a:t>
          </a:r>
          <a:endParaRPr lang="en-US" sz="1600" b="1" dirty="0">
            <a:solidFill>
              <a:sysClr val="window" lastClr="FFFFFF"/>
            </a:solidFill>
            <a:latin typeface="Calibri"/>
            <a:ea typeface="+mn-ea"/>
            <a:cs typeface="+mn-cs"/>
          </a:endParaRPr>
        </a:p>
      </dgm:t>
    </dgm:pt>
    <dgm:pt modelId="{0CC31C18-8DF6-4581-96DE-B902AA1FAE41}" type="parTrans" cxnId="{FE9EB8F5-8B47-4B28-B7F9-5B67310BD2AC}">
      <dgm:prSet/>
      <dgm:spPr/>
      <dgm:t>
        <a:bodyPr/>
        <a:lstStyle/>
        <a:p>
          <a:pPr algn="ctr"/>
          <a:endParaRPr lang="en-US"/>
        </a:p>
      </dgm:t>
    </dgm:pt>
    <dgm:pt modelId="{9992FECA-84E5-41B6-93F9-19F999FF2F16}" type="sibTrans" cxnId="{FE9EB8F5-8B47-4B28-B7F9-5B67310BD2AC}">
      <dgm:prSet/>
      <dgm:spPr/>
      <dgm:t>
        <a:bodyPr/>
        <a:lstStyle/>
        <a:p>
          <a:pPr algn="ctr"/>
          <a:endParaRPr lang="en-US"/>
        </a:p>
      </dgm:t>
    </dgm:pt>
    <dgm:pt modelId="{FCA2CD45-7C3E-45BA-9BF0-CEAE94A2143D}">
      <dgm:prSet/>
      <dgm:spPr>
        <a:xfrm>
          <a:off x="6844990" y="2378906"/>
          <a:ext cx="1000236" cy="1471148"/>
        </a:xfrm>
        <a:solidFill>
          <a:srgbClr val="474B78">
            <a:tint val="40000"/>
            <a:alpha val="90000"/>
            <a:hueOff val="6879340"/>
            <a:satOff val="2278"/>
            <a:lumOff val="-16"/>
            <a:alphaOff val="0"/>
          </a:srgbClr>
        </a:solidFill>
        <a:ln w="9525" cap="flat" cmpd="sng" algn="ctr">
          <a:solidFill>
            <a:srgbClr val="474B78">
              <a:tint val="40000"/>
              <a:alpha val="90000"/>
              <a:hueOff val="6879340"/>
              <a:satOff val="2278"/>
              <a:lumOff val="-16"/>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l"/>
          <a:r>
            <a:rPr lang="en-US" dirty="0" smtClean="0">
              <a:solidFill>
                <a:sysClr val="windowText" lastClr="000000">
                  <a:hueOff val="0"/>
                  <a:satOff val="0"/>
                  <a:lumOff val="0"/>
                  <a:alphaOff val="0"/>
                </a:sysClr>
              </a:solidFill>
              <a:latin typeface="Calibri"/>
              <a:ea typeface="+mn-ea"/>
              <a:cs typeface="+mn-cs"/>
            </a:rPr>
            <a:t>Software Development</a:t>
          </a:r>
          <a:endParaRPr lang="en-US" dirty="0">
            <a:solidFill>
              <a:sysClr val="windowText" lastClr="000000">
                <a:hueOff val="0"/>
                <a:satOff val="0"/>
                <a:lumOff val="0"/>
                <a:alphaOff val="0"/>
              </a:sysClr>
            </a:solidFill>
            <a:latin typeface="Calibri"/>
            <a:ea typeface="+mn-ea"/>
            <a:cs typeface="+mn-cs"/>
          </a:endParaRPr>
        </a:p>
      </dgm:t>
    </dgm:pt>
    <dgm:pt modelId="{DD1B839A-79F6-4589-A62C-992385213D4D}" type="parTrans" cxnId="{74586088-BBF8-4BB9-B173-F9575F98590A}">
      <dgm:prSet/>
      <dgm:spPr/>
      <dgm:t>
        <a:bodyPr/>
        <a:lstStyle/>
        <a:p>
          <a:pPr algn="ctr"/>
          <a:endParaRPr lang="en-US"/>
        </a:p>
      </dgm:t>
    </dgm:pt>
    <dgm:pt modelId="{0AF1F392-4217-44DF-A191-BD0BB027D2E3}" type="sibTrans" cxnId="{74586088-BBF8-4BB9-B173-F9575F98590A}">
      <dgm:prSet/>
      <dgm:spPr/>
      <dgm:t>
        <a:bodyPr/>
        <a:lstStyle/>
        <a:p>
          <a:pPr algn="ctr"/>
          <a:endParaRPr lang="en-US"/>
        </a:p>
      </dgm:t>
    </dgm:pt>
    <dgm:pt modelId="{65F5451A-7391-488C-AFE7-4B5BF32B9F63}">
      <dgm:prSet/>
      <dgm:spPr>
        <a:xfrm>
          <a:off x="6844990" y="2378906"/>
          <a:ext cx="1000236" cy="1471148"/>
        </a:xfrm>
        <a:solidFill>
          <a:srgbClr val="474B78">
            <a:tint val="40000"/>
            <a:alpha val="90000"/>
            <a:hueOff val="6879340"/>
            <a:satOff val="2278"/>
            <a:lumOff val="-16"/>
            <a:alphaOff val="0"/>
          </a:srgbClr>
        </a:solidFill>
        <a:ln w="9525" cap="flat" cmpd="sng" algn="ctr">
          <a:solidFill>
            <a:srgbClr val="474B78">
              <a:tint val="40000"/>
              <a:alpha val="90000"/>
              <a:hueOff val="6879340"/>
              <a:satOff val="2278"/>
              <a:lumOff val="-16"/>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l"/>
          <a:r>
            <a:rPr lang="en-US" dirty="0" smtClean="0">
              <a:solidFill>
                <a:sysClr val="windowText" lastClr="000000">
                  <a:hueOff val="0"/>
                  <a:satOff val="0"/>
                  <a:lumOff val="0"/>
                  <a:alphaOff val="0"/>
                </a:sysClr>
              </a:solidFill>
              <a:latin typeface="Calibri"/>
              <a:ea typeface="+mn-ea"/>
              <a:cs typeface="+mn-cs"/>
            </a:rPr>
            <a:t>ICT services</a:t>
          </a:r>
          <a:endParaRPr lang="en-US" dirty="0">
            <a:solidFill>
              <a:sysClr val="windowText" lastClr="000000">
                <a:hueOff val="0"/>
                <a:satOff val="0"/>
                <a:lumOff val="0"/>
                <a:alphaOff val="0"/>
              </a:sysClr>
            </a:solidFill>
            <a:latin typeface="Calibri"/>
            <a:ea typeface="+mn-ea"/>
            <a:cs typeface="+mn-cs"/>
          </a:endParaRPr>
        </a:p>
      </dgm:t>
    </dgm:pt>
    <dgm:pt modelId="{95068C22-2456-428F-90AC-7317FD864504}" type="parTrans" cxnId="{F7D9E635-6E97-4C30-8A2F-725AC6D140B7}">
      <dgm:prSet/>
      <dgm:spPr/>
      <dgm:t>
        <a:bodyPr/>
        <a:lstStyle/>
        <a:p>
          <a:pPr algn="ctr"/>
          <a:endParaRPr lang="en-US"/>
        </a:p>
      </dgm:t>
    </dgm:pt>
    <dgm:pt modelId="{6BF08035-396C-4062-BC84-5BF11526BA9D}" type="sibTrans" cxnId="{F7D9E635-6E97-4C30-8A2F-725AC6D140B7}">
      <dgm:prSet/>
      <dgm:spPr/>
      <dgm:t>
        <a:bodyPr/>
        <a:lstStyle/>
        <a:p>
          <a:pPr algn="ctr"/>
          <a:endParaRPr lang="en-US"/>
        </a:p>
      </dgm:t>
    </dgm:pt>
    <dgm:pt modelId="{7F5EF8D3-D414-4049-A58D-0DAB7FA1AB46}">
      <dgm:prSet/>
      <dgm:spPr>
        <a:xfrm>
          <a:off x="5704721" y="2378906"/>
          <a:ext cx="1000236" cy="1471148"/>
        </a:xfrm>
        <a:solidFill>
          <a:srgbClr val="474B78">
            <a:tint val="40000"/>
            <a:alpha val="90000"/>
            <a:hueOff val="5732783"/>
            <a:satOff val="1898"/>
            <a:lumOff val="-13"/>
            <a:alphaOff val="0"/>
          </a:srgbClr>
        </a:solidFill>
        <a:ln w="9525" cap="flat" cmpd="sng" algn="ctr">
          <a:solidFill>
            <a:srgbClr val="474B78">
              <a:tint val="40000"/>
              <a:alpha val="90000"/>
              <a:hueOff val="5732783"/>
              <a:satOff val="1898"/>
              <a:lumOff val="-13"/>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ctr"/>
          <a:endParaRPr lang="en-TT" dirty="0">
            <a:solidFill>
              <a:sysClr val="windowText" lastClr="000000">
                <a:hueOff val="0"/>
                <a:satOff val="0"/>
                <a:lumOff val="0"/>
                <a:alphaOff val="0"/>
              </a:sysClr>
            </a:solidFill>
            <a:latin typeface="Calibri"/>
            <a:ea typeface="+mn-ea"/>
            <a:cs typeface="+mn-cs"/>
          </a:endParaRPr>
        </a:p>
      </dgm:t>
    </dgm:pt>
    <dgm:pt modelId="{99479CDD-7FBE-48B1-AEBB-171987F91521}" type="parTrans" cxnId="{001D8A86-6FBC-4E15-8B90-5C8233F04DE2}">
      <dgm:prSet/>
      <dgm:spPr/>
      <dgm:t>
        <a:bodyPr/>
        <a:lstStyle/>
        <a:p>
          <a:pPr algn="ctr"/>
          <a:endParaRPr lang="en-TT"/>
        </a:p>
      </dgm:t>
    </dgm:pt>
    <dgm:pt modelId="{FD0C2A0E-FFAD-4373-B70A-287890BDAD62}" type="sibTrans" cxnId="{001D8A86-6FBC-4E15-8B90-5C8233F04DE2}">
      <dgm:prSet/>
      <dgm:spPr/>
      <dgm:t>
        <a:bodyPr/>
        <a:lstStyle/>
        <a:p>
          <a:pPr algn="ctr"/>
          <a:endParaRPr lang="en-TT"/>
        </a:p>
      </dgm:t>
    </dgm:pt>
    <dgm:pt modelId="{ABF018EF-D76A-427A-8DC0-96AB18574292}">
      <dgm:prSet/>
      <dgm:spPr>
        <a:xfrm>
          <a:off x="5704721" y="2378906"/>
          <a:ext cx="1000236" cy="1471148"/>
        </a:xfrm>
        <a:solidFill>
          <a:srgbClr val="474B78">
            <a:tint val="40000"/>
            <a:alpha val="90000"/>
            <a:hueOff val="5732783"/>
            <a:satOff val="1898"/>
            <a:lumOff val="-13"/>
            <a:alphaOff val="0"/>
          </a:srgbClr>
        </a:solidFill>
        <a:ln w="9525" cap="flat" cmpd="sng" algn="ctr">
          <a:solidFill>
            <a:srgbClr val="474B78">
              <a:tint val="40000"/>
              <a:alpha val="90000"/>
              <a:hueOff val="5732783"/>
              <a:satOff val="1898"/>
              <a:lumOff val="-13"/>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l"/>
          <a:r>
            <a:rPr lang="en-TT" dirty="0" smtClean="0">
              <a:solidFill>
                <a:sysClr val="windowText" lastClr="000000">
                  <a:hueOff val="0"/>
                  <a:satOff val="0"/>
                  <a:lumOff val="0"/>
                  <a:alphaOff val="0"/>
                </a:sysClr>
              </a:solidFill>
              <a:latin typeface="Calibri"/>
              <a:ea typeface="+mn-ea"/>
              <a:cs typeface="+mn-cs"/>
            </a:rPr>
            <a:t>Capital Market Development </a:t>
          </a:r>
          <a:endParaRPr lang="en-TT" dirty="0">
            <a:solidFill>
              <a:sysClr val="windowText" lastClr="000000">
                <a:hueOff val="0"/>
                <a:satOff val="0"/>
                <a:lumOff val="0"/>
                <a:alphaOff val="0"/>
              </a:sysClr>
            </a:solidFill>
            <a:latin typeface="Calibri"/>
            <a:ea typeface="+mn-ea"/>
            <a:cs typeface="+mn-cs"/>
          </a:endParaRPr>
        </a:p>
      </dgm:t>
    </dgm:pt>
    <dgm:pt modelId="{3B856ADC-64D5-4CA2-9929-1DAC54262766}" type="parTrans" cxnId="{A7574E01-DAE3-440B-966A-9E7F4A8422A8}">
      <dgm:prSet/>
      <dgm:spPr/>
      <dgm:t>
        <a:bodyPr/>
        <a:lstStyle/>
        <a:p>
          <a:endParaRPr lang="en-TT"/>
        </a:p>
      </dgm:t>
    </dgm:pt>
    <dgm:pt modelId="{583C7F5E-2082-4DAA-8F97-A53CAEE90511}" type="sibTrans" cxnId="{A7574E01-DAE3-440B-966A-9E7F4A8422A8}">
      <dgm:prSet/>
      <dgm:spPr/>
      <dgm:t>
        <a:bodyPr/>
        <a:lstStyle/>
        <a:p>
          <a:endParaRPr lang="en-TT"/>
        </a:p>
      </dgm:t>
    </dgm:pt>
    <dgm:pt modelId="{F33A4FB6-F5A9-42E5-B29B-F6800DC0EB5C}">
      <dgm:prSet/>
      <dgm:spPr>
        <a:xfrm>
          <a:off x="6844990" y="2378906"/>
          <a:ext cx="1000236" cy="1471148"/>
        </a:xfrm>
        <a:solidFill>
          <a:srgbClr val="474B78">
            <a:tint val="40000"/>
            <a:alpha val="90000"/>
            <a:hueOff val="6879340"/>
            <a:satOff val="2278"/>
            <a:lumOff val="-16"/>
            <a:alphaOff val="0"/>
          </a:srgbClr>
        </a:solidFill>
        <a:ln w="9525" cap="flat" cmpd="sng" algn="ctr">
          <a:solidFill>
            <a:srgbClr val="474B78">
              <a:tint val="40000"/>
              <a:alpha val="90000"/>
              <a:hueOff val="6879340"/>
              <a:satOff val="2278"/>
              <a:lumOff val="-16"/>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pPr algn="l"/>
          <a:r>
            <a:rPr lang="en-US" dirty="0" smtClean="0">
              <a:solidFill>
                <a:sysClr val="windowText" lastClr="000000">
                  <a:hueOff val="0"/>
                  <a:satOff val="0"/>
                  <a:lumOff val="0"/>
                  <a:alphaOff val="0"/>
                </a:sysClr>
              </a:solidFill>
              <a:latin typeface="Calibri"/>
              <a:ea typeface="+mn-ea"/>
              <a:cs typeface="+mn-cs"/>
            </a:rPr>
            <a:t>Data Centers</a:t>
          </a:r>
          <a:endParaRPr lang="en-US" dirty="0">
            <a:solidFill>
              <a:sysClr val="windowText" lastClr="000000">
                <a:hueOff val="0"/>
                <a:satOff val="0"/>
                <a:lumOff val="0"/>
                <a:alphaOff val="0"/>
              </a:sysClr>
            </a:solidFill>
            <a:latin typeface="Calibri"/>
            <a:ea typeface="+mn-ea"/>
            <a:cs typeface="+mn-cs"/>
          </a:endParaRPr>
        </a:p>
      </dgm:t>
    </dgm:pt>
    <dgm:pt modelId="{CAAB5313-2CA3-4EB6-804D-F39C37AA01BC}" type="parTrans" cxnId="{05968746-59EE-43E6-81DF-12E6B26F03CE}">
      <dgm:prSet/>
      <dgm:spPr/>
      <dgm:t>
        <a:bodyPr/>
        <a:lstStyle/>
        <a:p>
          <a:endParaRPr lang="en-TT"/>
        </a:p>
      </dgm:t>
    </dgm:pt>
    <dgm:pt modelId="{62AAFE6C-F436-4E5D-8D19-970A3B13B6BA}" type="sibTrans" cxnId="{05968746-59EE-43E6-81DF-12E6B26F03CE}">
      <dgm:prSet/>
      <dgm:spPr/>
      <dgm:t>
        <a:bodyPr/>
        <a:lstStyle/>
        <a:p>
          <a:endParaRPr lang="en-TT"/>
        </a:p>
      </dgm:t>
    </dgm:pt>
    <dgm:pt modelId="{EE852A76-15BB-4F84-82B3-F1DC4225D2D3}" type="pres">
      <dgm:prSet presAssocID="{FB099117-6AC2-49F5-B5ED-F4F239F40AB0}" presName="Name0" presStyleCnt="0">
        <dgm:presLayoutVars>
          <dgm:dir/>
          <dgm:animLvl val="lvl"/>
          <dgm:resizeHandles val="exact"/>
        </dgm:presLayoutVars>
      </dgm:prSet>
      <dgm:spPr/>
      <dgm:t>
        <a:bodyPr/>
        <a:lstStyle/>
        <a:p>
          <a:endParaRPr lang="en-TT"/>
        </a:p>
      </dgm:t>
    </dgm:pt>
    <dgm:pt modelId="{33D370DC-ADCD-4814-89C2-26FCEA6ABE03}" type="pres">
      <dgm:prSet presAssocID="{1CA10229-7894-489D-90B9-EB31C4B4F7D5}" presName="composite" presStyleCnt="0"/>
      <dgm:spPr/>
    </dgm:pt>
    <dgm:pt modelId="{90E1BC6F-A55D-4A30-B46A-944A818FCA90}" type="pres">
      <dgm:prSet presAssocID="{1CA10229-7894-489D-90B9-EB31C4B4F7D5}" presName="parTx" presStyleLbl="alignNode1" presStyleIdx="0" presStyleCnt="7" custLinFactY="-81178" custLinFactNeighborX="-1441" custLinFactNeighborY="-100000">
        <dgm:presLayoutVars>
          <dgm:chMax val="0"/>
          <dgm:chPref val="0"/>
          <dgm:bulletEnabled val="1"/>
        </dgm:presLayoutVars>
      </dgm:prSet>
      <dgm:spPr>
        <a:prstGeom prst="rect">
          <a:avLst/>
        </a:prstGeom>
      </dgm:spPr>
      <dgm:t>
        <a:bodyPr/>
        <a:lstStyle/>
        <a:p>
          <a:endParaRPr lang="en-TT"/>
        </a:p>
      </dgm:t>
    </dgm:pt>
    <dgm:pt modelId="{C4AFEA6D-F0F6-4871-8C5C-BDA291E5BAF6}" type="pres">
      <dgm:prSet presAssocID="{1CA10229-7894-489D-90B9-EB31C4B4F7D5}" presName="desTx" presStyleLbl="alignAccFollowNode1" presStyleIdx="0" presStyleCnt="7" custLinFactNeighborX="815" custLinFactNeighborY="-38868">
        <dgm:presLayoutVars>
          <dgm:bulletEnabled val="1"/>
        </dgm:presLayoutVars>
      </dgm:prSet>
      <dgm:spPr>
        <a:prstGeom prst="rect">
          <a:avLst/>
        </a:prstGeom>
      </dgm:spPr>
      <dgm:t>
        <a:bodyPr/>
        <a:lstStyle/>
        <a:p>
          <a:endParaRPr lang="en-TT"/>
        </a:p>
      </dgm:t>
    </dgm:pt>
    <dgm:pt modelId="{7BC1BA2C-BC0F-4CAF-87C3-35184BB1B591}" type="pres">
      <dgm:prSet presAssocID="{8B70DCFD-4225-4009-B8C4-C84F999F87C7}" presName="space" presStyleCnt="0"/>
      <dgm:spPr/>
    </dgm:pt>
    <dgm:pt modelId="{EC09BE22-6180-42A8-8BD6-745EBF7E2065}" type="pres">
      <dgm:prSet presAssocID="{9DF1AFAA-7B97-4B34-A691-FEBD25ED413A}" presName="composite" presStyleCnt="0"/>
      <dgm:spPr/>
    </dgm:pt>
    <dgm:pt modelId="{86974B2E-5D75-4B12-877E-35135CC0F8F8}" type="pres">
      <dgm:prSet presAssocID="{9DF1AFAA-7B97-4B34-A691-FEBD25ED413A}" presName="parTx" presStyleLbl="alignNode1" presStyleIdx="1" presStyleCnt="7" custLinFactY="-81178" custLinFactNeighborX="-4968" custLinFactNeighborY="-100000">
        <dgm:presLayoutVars>
          <dgm:chMax val="0"/>
          <dgm:chPref val="0"/>
          <dgm:bulletEnabled val="1"/>
        </dgm:presLayoutVars>
      </dgm:prSet>
      <dgm:spPr>
        <a:prstGeom prst="rect">
          <a:avLst/>
        </a:prstGeom>
      </dgm:spPr>
      <dgm:t>
        <a:bodyPr/>
        <a:lstStyle/>
        <a:p>
          <a:endParaRPr lang="en-TT"/>
        </a:p>
      </dgm:t>
    </dgm:pt>
    <dgm:pt modelId="{57772FED-C882-4BF8-8569-24E71DFEA87A}" type="pres">
      <dgm:prSet presAssocID="{9DF1AFAA-7B97-4B34-A691-FEBD25ED413A}" presName="desTx" presStyleLbl="alignAccFollowNode1" presStyleIdx="1" presStyleCnt="7" custLinFactNeighborX="-4968" custLinFactNeighborY="-38868">
        <dgm:presLayoutVars>
          <dgm:bulletEnabled val="1"/>
        </dgm:presLayoutVars>
      </dgm:prSet>
      <dgm:spPr>
        <a:prstGeom prst="rect">
          <a:avLst/>
        </a:prstGeom>
      </dgm:spPr>
      <dgm:t>
        <a:bodyPr/>
        <a:lstStyle/>
        <a:p>
          <a:endParaRPr lang="en-TT"/>
        </a:p>
      </dgm:t>
    </dgm:pt>
    <dgm:pt modelId="{472E71E8-6F09-476C-AE83-B3DC7117EE17}" type="pres">
      <dgm:prSet presAssocID="{A0CAB0F4-3911-49BB-BC7C-99C8E6D4B7A8}" presName="space" presStyleCnt="0"/>
      <dgm:spPr/>
    </dgm:pt>
    <dgm:pt modelId="{D9DED2B5-1090-4F63-9129-C984C2CD974A}" type="pres">
      <dgm:prSet presAssocID="{1D4A3CF4-680C-4229-8E7E-3D2AA9A6E6BF}" presName="composite" presStyleCnt="0"/>
      <dgm:spPr/>
    </dgm:pt>
    <dgm:pt modelId="{0B88E728-AB10-4745-82AA-62BE772CF3E8}" type="pres">
      <dgm:prSet presAssocID="{1D4A3CF4-680C-4229-8E7E-3D2AA9A6E6BF}" presName="parTx" presStyleLbl="alignNode1" presStyleIdx="2" presStyleCnt="7" custLinFactY="-81178" custLinFactNeighborX="-10073" custLinFactNeighborY="-100000">
        <dgm:presLayoutVars>
          <dgm:chMax val="0"/>
          <dgm:chPref val="0"/>
          <dgm:bulletEnabled val="1"/>
        </dgm:presLayoutVars>
      </dgm:prSet>
      <dgm:spPr>
        <a:prstGeom prst="rect">
          <a:avLst/>
        </a:prstGeom>
      </dgm:spPr>
      <dgm:t>
        <a:bodyPr/>
        <a:lstStyle/>
        <a:p>
          <a:endParaRPr lang="en-TT"/>
        </a:p>
      </dgm:t>
    </dgm:pt>
    <dgm:pt modelId="{9CA89FA7-89C0-4C1B-B182-3FFEFD12E016}" type="pres">
      <dgm:prSet presAssocID="{1D4A3CF4-680C-4229-8E7E-3D2AA9A6E6BF}" presName="desTx" presStyleLbl="alignAccFollowNode1" presStyleIdx="2" presStyleCnt="7" custLinFactNeighborX="-10073" custLinFactNeighborY="-38868">
        <dgm:presLayoutVars>
          <dgm:bulletEnabled val="1"/>
        </dgm:presLayoutVars>
      </dgm:prSet>
      <dgm:spPr>
        <a:prstGeom prst="rect">
          <a:avLst/>
        </a:prstGeom>
      </dgm:spPr>
      <dgm:t>
        <a:bodyPr/>
        <a:lstStyle/>
        <a:p>
          <a:endParaRPr lang="en-TT"/>
        </a:p>
      </dgm:t>
    </dgm:pt>
    <dgm:pt modelId="{0AD726A3-C9B7-4952-968A-C01B6F5394C7}" type="pres">
      <dgm:prSet presAssocID="{96174D14-DA19-4D4F-9F56-AD0E7F95ABBF}" presName="space" presStyleCnt="0"/>
      <dgm:spPr/>
    </dgm:pt>
    <dgm:pt modelId="{A3B14311-2BF8-460A-8CEF-7CCD6BA9AC0D}" type="pres">
      <dgm:prSet presAssocID="{D704C0EB-F6F2-4A85-91D0-D35FB6FA74A2}" presName="composite" presStyleCnt="0"/>
      <dgm:spPr/>
    </dgm:pt>
    <dgm:pt modelId="{269A856F-B532-4411-AC87-8CEE5E2919E6}" type="pres">
      <dgm:prSet presAssocID="{D704C0EB-F6F2-4A85-91D0-D35FB6FA74A2}" presName="parTx" presStyleLbl="alignNode1" presStyleIdx="3" presStyleCnt="7" custLinFactY="-81178" custLinFactNeighborX="-16086" custLinFactNeighborY="-100000">
        <dgm:presLayoutVars>
          <dgm:chMax val="0"/>
          <dgm:chPref val="0"/>
          <dgm:bulletEnabled val="1"/>
        </dgm:presLayoutVars>
      </dgm:prSet>
      <dgm:spPr>
        <a:prstGeom prst="rect">
          <a:avLst/>
        </a:prstGeom>
      </dgm:spPr>
      <dgm:t>
        <a:bodyPr/>
        <a:lstStyle/>
        <a:p>
          <a:endParaRPr lang="en-TT"/>
        </a:p>
      </dgm:t>
    </dgm:pt>
    <dgm:pt modelId="{D7C46353-4CCE-4720-858C-8801A1E97416}" type="pres">
      <dgm:prSet presAssocID="{D704C0EB-F6F2-4A85-91D0-D35FB6FA74A2}" presName="desTx" presStyleLbl="alignAccFollowNode1" presStyleIdx="3" presStyleCnt="7" custLinFactNeighborX="-16086" custLinFactNeighborY="-38868">
        <dgm:presLayoutVars>
          <dgm:bulletEnabled val="1"/>
        </dgm:presLayoutVars>
      </dgm:prSet>
      <dgm:spPr>
        <a:prstGeom prst="rect">
          <a:avLst/>
        </a:prstGeom>
      </dgm:spPr>
      <dgm:t>
        <a:bodyPr/>
        <a:lstStyle/>
        <a:p>
          <a:endParaRPr lang="en-TT"/>
        </a:p>
      </dgm:t>
    </dgm:pt>
    <dgm:pt modelId="{E53CEA4F-752B-47DD-9E75-E466610D0FE8}" type="pres">
      <dgm:prSet presAssocID="{863FB6DD-CA05-4992-B399-029638BE2156}" presName="space" presStyleCnt="0"/>
      <dgm:spPr/>
    </dgm:pt>
    <dgm:pt modelId="{966F8964-2493-4176-82C9-A9F1C70F5F54}" type="pres">
      <dgm:prSet presAssocID="{61EB8FB9-683F-4AE3-8389-46FC96025F25}" presName="composite" presStyleCnt="0"/>
      <dgm:spPr/>
    </dgm:pt>
    <dgm:pt modelId="{4DC783DB-924C-4389-8047-A179CCEF63D1}" type="pres">
      <dgm:prSet presAssocID="{61EB8FB9-683F-4AE3-8389-46FC96025F25}" presName="parTx" presStyleLbl="alignNode1" presStyleIdx="4" presStyleCnt="7" custLinFactY="-81178" custLinFactNeighborX="-22100" custLinFactNeighborY="-100000">
        <dgm:presLayoutVars>
          <dgm:chMax val="0"/>
          <dgm:chPref val="0"/>
          <dgm:bulletEnabled val="1"/>
        </dgm:presLayoutVars>
      </dgm:prSet>
      <dgm:spPr>
        <a:prstGeom prst="rect">
          <a:avLst/>
        </a:prstGeom>
      </dgm:spPr>
      <dgm:t>
        <a:bodyPr/>
        <a:lstStyle/>
        <a:p>
          <a:endParaRPr lang="en-TT"/>
        </a:p>
      </dgm:t>
    </dgm:pt>
    <dgm:pt modelId="{88BEB3F4-0ACC-4DD7-80D9-68700B12F846}" type="pres">
      <dgm:prSet presAssocID="{61EB8FB9-683F-4AE3-8389-46FC96025F25}" presName="desTx" presStyleLbl="alignAccFollowNode1" presStyleIdx="4" presStyleCnt="7" custLinFactNeighborX="-22100" custLinFactNeighborY="-38868">
        <dgm:presLayoutVars>
          <dgm:bulletEnabled val="1"/>
        </dgm:presLayoutVars>
      </dgm:prSet>
      <dgm:spPr>
        <a:prstGeom prst="rect">
          <a:avLst/>
        </a:prstGeom>
      </dgm:spPr>
      <dgm:t>
        <a:bodyPr/>
        <a:lstStyle/>
        <a:p>
          <a:endParaRPr lang="en-TT"/>
        </a:p>
      </dgm:t>
    </dgm:pt>
    <dgm:pt modelId="{687EF2B0-01D3-470A-947A-1E25DC28A6B3}" type="pres">
      <dgm:prSet presAssocID="{93BC930C-1362-4D98-8576-7439035D36FE}" presName="space" presStyleCnt="0"/>
      <dgm:spPr/>
    </dgm:pt>
    <dgm:pt modelId="{BA781092-D282-4A8A-931D-C2322E5A0691}" type="pres">
      <dgm:prSet presAssocID="{8DBFA31B-7F2E-4ADB-9E56-3F2122610B4F}" presName="composite" presStyleCnt="0"/>
      <dgm:spPr/>
    </dgm:pt>
    <dgm:pt modelId="{3BCA1A96-0898-4614-8856-2A5B8A6D7D80}" type="pres">
      <dgm:prSet presAssocID="{8DBFA31B-7F2E-4ADB-9E56-3F2122610B4F}" presName="parTx" presStyleLbl="alignNode1" presStyleIdx="5" presStyleCnt="7" custLinFactY="-78292" custLinFactNeighborX="-13715" custLinFactNeighborY="-100000">
        <dgm:presLayoutVars>
          <dgm:chMax val="0"/>
          <dgm:chPref val="0"/>
          <dgm:bulletEnabled val="1"/>
        </dgm:presLayoutVars>
      </dgm:prSet>
      <dgm:spPr>
        <a:prstGeom prst="rect">
          <a:avLst/>
        </a:prstGeom>
      </dgm:spPr>
      <dgm:t>
        <a:bodyPr/>
        <a:lstStyle/>
        <a:p>
          <a:endParaRPr lang="en-TT"/>
        </a:p>
      </dgm:t>
    </dgm:pt>
    <dgm:pt modelId="{1D54EF0A-84AA-4D60-9B63-FD4BB2D6AADF}" type="pres">
      <dgm:prSet presAssocID="{8DBFA31B-7F2E-4ADB-9E56-3F2122610B4F}" presName="desTx" presStyleLbl="alignAccFollowNode1" presStyleIdx="5" presStyleCnt="7" custLinFactNeighborX="-13715" custLinFactNeighborY="-38868">
        <dgm:presLayoutVars>
          <dgm:bulletEnabled val="1"/>
        </dgm:presLayoutVars>
      </dgm:prSet>
      <dgm:spPr>
        <a:prstGeom prst="rect">
          <a:avLst/>
        </a:prstGeom>
      </dgm:spPr>
      <dgm:t>
        <a:bodyPr/>
        <a:lstStyle/>
        <a:p>
          <a:endParaRPr lang="en-TT"/>
        </a:p>
      </dgm:t>
    </dgm:pt>
    <dgm:pt modelId="{14AA21C6-A2C1-4CEC-9BEC-A2BC1969BB2F}" type="pres">
      <dgm:prSet presAssocID="{B36A8211-F6DD-47C5-BD82-9A8778E4B1F9}" presName="space" presStyleCnt="0"/>
      <dgm:spPr/>
    </dgm:pt>
    <dgm:pt modelId="{517AFC67-A662-41FE-A68A-E527F41976B0}" type="pres">
      <dgm:prSet presAssocID="{6A12D132-29D1-4472-869A-08085B281E93}" presName="composite" presStyleCnt="0"/>
      <dgm:spPr/>
    </dgm:pt>
    <dgm:pt modelId="{4E18A546-D937-4553-8AB6-8AAD0573F723}" type="pres">
      <dgm:prSet presAssocID="{6A12D132-29D1-4472-869A-08085B281E93}" presName="parTx" presStyleLbl="alignNode1" presStyleIdx="6" presStyleCnt="7" custLinFactY="-81178" custLinFactNeighborX="-5452" custLinFactNeighborY="-100000">
        <dgm:presLayoutVars>
          <dgm:chMax val="0"/>
          <dgm:chPref val="0"/>
          <dgm:bulletEnabled val="1"/>
        </dgm:presLayoutVars>
      </dgm:prSet>
      <dgm:spPr>
        <a:prstGeom prst="rect">
          <a:avLst/>
        </a:prstGeom>
      </dgm:spPr>
      <dgm:t>
        <a:bodyPr/>
        <a:lstStyle/>
        <a:p>
          <a:endParaRPr lang="en-TT"/>
        </a:p>
      </dgm:t>
    </dgm:pt>
    <dgm:pt modelId="{C96F5C01-00C5-49B2-BD38-89349C17519B}" type="pres">
      <dgm:prSet presAssocID="{6A12D132-29D1-4472-869A-08085B281E93}" presName="desTx" presStyleLbl="alignAccFollowNode1" presStyleIdx="6" presStyleCnt="7" custLinFactNeighborX="-5452" custLinFactNeighborY="-38868">
        <dgm:presLayoutVars>
          <dgm:bulletEnabled val="1"/>
        </dgm:presLayoutVars>
      </dgm:prSet>
      <dgm:spPr>
        <a:prstGeom prst="rect">
          <a:avLst/>
        </a:prstGeom>
      </dgm:spPr>
      <dgm:t>
        <a:bodyPr/>
        <a:lstStyle/>
        <a:p>
          <a:endParaRPr lang="en-TT"/>
        </a:p>
      </dgm:t>
    </dgm:pt>
  </dgm:ptLst>
  <dgm:cxnLst>
    <dgm:cxn modelId="{DCBF3EDB-25C2-463D-A25E-56BB8F8CC47C}" srcId="{D704C0EB-F6F2-4A85-91D0-D35FB6FA74A2}" destId="{C6A047EF-1901-456A-84EC-BDE0974AAC5B}" srcOrd="2" destOrd="0" parTransId="{84B675DB-7A94-4A23-8B94-8BE9A5EBF1ED}" sibTransId="{02351A36-B34C-42F4-BD60-B41333D2DF75}"/>
    <dgm:cxn modelId="{801F0716-219E-4D15-8D96-B14CA6ABDDA3}" type="presOf" srcId="{7F5EF8D3-D414-4049-A58D-0DAB7FA1AB46}" destId="{1D54EF0A-84AA-4D60-9B63-FD4BB2D6AADF}" srcOrd="0" destOrd="2" presId="urn:microsoft.com/office/officeart/2005/8/layout/hList1"/>
    <dgm:cxn modelId="{80D0F198-D8F6-4431-8EA3-20A1AFC40CCC}" type="presOf" srcId="{65B4C1FA-C71A-4B30-8501-52167E9850AC}" destId="{88BEB3F4-0ACC-4DD7-80D9-68700B12F846}" srcOrd="0" destOrd="1" presId="urn:microsoft.com/office/officeart/2005/8/layout/hList1"/>
    <dgm:cxn modelId="{65408ED4-85F9-4BA1-88BD-8254104EC82F}" type="presOf" srcId="{32CD05D5-16E7-44C8-B96B-5C3641384385}" destId="{1D54EF0A-84AA-4D60-9B63-FD4BB2D6AADF}" srcOrd="0" destOrd="0" presId="urn:microsoft.com/office/officeart/2005/8/layout/hList1"/>
    <dgm:cxn modelId="{A8AC313D-B3E4-4657-96C7-7A4EADBD84F9}" type="presOf" srcId="{68DEF6CD-6653-404F-9183-F8AF3FE9EE20}" destId="{C4AFEA6D-F0F6-4871-8C5C-BDA291E5BAF6}" srcOrd="0" destOrd="2" presId="urn:microsoft.com/office/officeart/2005/8/layout/hList1"/>
    <dgm:cxn modelId="{6EC16483-8E90-4CA4-9452-2B9C76DF8D97}" srcId="{FB099117-6AC2-49F5-B5ED-F4F239F40AB0}" destId="{8DBFA31B-7F2E-4ADB-9E56-3F2122610B4F}" srcOrd="5" destOrd="0" parTransId="{7F18A41D-A781-49D4-875F-858E08AE8224}" sibTransId="{B36A8211-F6DD-47C5-BD82-9A8778E4B1F9}"/>
    <dgm:cxn modelId="{FB2989BF-0831-4180-B104-8E63BD15E870}" srcId="{61EB8FB9-683F-4AE3-8389-46FC96025F25}" destId="{2F87911D-D000-4812-8169-2A2A9ADF2240}" srcOrd="3" destOrd="0" parTransId="{1DEF488C-4893-4519-8CE4-795A9B1C6806}" sibTransId="{07AB7698-FFB5-4826-BF08-62F3DA135DA3}"/>
    <dgm:cxn modelId="{4925B40E-0867-46ED-B12C-01A521203DAF}" srcId="{D704C0EB-F6F2-4A85-91D0-D35FB6FA74A2}" destId="{85C81D79-8BE5-4C73-929E-27B00E03E198}" srcOrd="3" destOrd="0" parTransId="{294F8405-4144-4C94-B1BD-693DDACDDD19}" sibTransId="{23030FDA-2FF6-4952-9E1C-9B65A8471FD4}"/>
    <dgm:cxn modelId="{AFCC7D6C-47A4-422E-81BC-4BC003617879}" srcId="{61EB8FB9-683F-4AE3-8389-46FC96025F25}" destId="{3EAEBC87-8972-4FA7-8FD2-B870E4AA997C}" srcOrd="0" destOrd="0" parTransId="{1AC787E0-96B4-44F2-9E00-FC926B21B0F9}" sibTransId="{7E00BC03-A587-453A-8016-297B54047463}"/>
    <dgm:cxn modelId="{C1DF6580-4B6E-4E6F-B757-4887F54FDC94}" type="presOf" srcId="{C35639C7-0AB7-486B-AAA7-201228353939}" destId="{9CA89FA7-89C0-4C1B-B182-3FFEFD12E016}" srcOrd="0" destOrd="3" presId="urn:microsoft.com/office/officeart/2005/8/layout/hList1"/>
    <dgm:cxn modelId="{1CD18E3F-2F35-4E1A-8F8C-9F3756231201}" srcId="{FB099117-6AC2-49F5-B5ED-F4F239F40AB0}" destId="{D704C0EB-F6F2-4A85-91D0-D35FB6FA74A2}" srcOrd="3" destOrd="0" parTransId="{1E83F298-B6B8-477C-9C3D-E02FBED87DB7}" sibTransId="{863FB6DD-CA05-4992-B399-029638BE2156}"/>
    <dgm:cxn modelId="{4895B9C9-041C-435E-92AC-169E43CEEE98}" srcId="{9DF1AFAA-7B97-4B34-A691-FEBD25ED413A}" destId="{DC555A32-217E-4433-B2E9-24982380C65F}" srcOrd="1" destOrd="0" parTransId="{0004AEDF-9DB9-49E5-9A41-C092879268F3}" sibTransId="{C0BCC9B8-F88C-4A8D-9BD1-05FF5D17544F}"/>
    <dgm:cxn modelId="{FE34D3C2-D498-4577-8D1B-959E0363BA1E}" srcId="{1D4A3CF4-680C-4229-8E7E-3D2AA9A6E6BF}" destId="{C08428B0-6D3E-4A1C-95D8-63A3DAA9D239}" srcOrd="2" destOrd="0" parTransId="{2169F975-E6A6-426B-A113-A49F55FD6025}" sibTransId="{E17D93A2-0F48-476B-9E15-F5835F4A3D30}"/>
    <dgm:cxn modelId="{D99BD0D4-8403-483A-B62A-F23D184B12AF}" type="presOf" srcId="{FCA2CD45-7C3E-45BA-9BF0-CEAE94A2143D}" destId="{C96F5C01-00C5-49B2-BD38-89349C17519B}" srcOrd="0" destOrd="0" presId="urn:microsoft.com/office/officeart/2005/8/layout/hList1"/>
    <dgm:cxn modelId="{F442EDC0-3EC2-426C-A238-6A8B04F5F83C}" type="presOf" srcId="{C08428B0-6D3E-4A1C-95D8-63A3DAA9D239}" destId="{9CA89FA7-89C0-4C1B-B182-3FFEFD12E016}" srcOrd="0" destOrd="2" presId="urn:microsoft.com/office/officeart/2005/8/layout/hList1"/>
    <dgm:cxn modelId="{0685B518-9AC0-4036-9F6A-718D3736BBD2}" type="presOf" srcId="{9DF1AFAA-7B97-4B34-A691-FEBD25ED413A}" destId="{86974B2E-5D75-4B12-877E-35135CC0F8F8}" srcOrd="0" destOrd="0" presId="urn:microsoft.com/office/officeart/2005/8/layout/hList1"/>
    <dgm:cxn modelId="{95BEA7CC-9F76-4B1D-9A47-F3E885A51CAE}" type="presOf" srcId="{8DBFA31B-7F2E-4ADB-9E56-3F2122610B4F}" destId="{3BCA1A96-0898-4614-8856-2A5B8A6D7D80}" srcOrd="0" destOrd="0" presId="urn:microsoft.com/office/officeart/2005/8/layout/hList1"/>
    <dgm:cxn modelId="{79B12B3E-3337-4EB2-B4C6-2B227A884000}" type="presOf" srcId="{61EB8FB9-683F-4AE3-8389-46FC96025F25}" destId="{4DC783DB-924C-4389-8047-A179CCEF63D1}" srcOrd="0" destOrd="0" presId="urn:microsoft.com/office/officeart/2005/8/layout/hList1"/>
    <dgm:cxn modelId="{B8B6FC85-6B2E-4EB3-8ABC-7A3D4E54A84E}" type="presOf" srcId="{F33A4FB6-F5A9-42E5-B29B-F6800DC0EB5C}" destId="{C96F5C01-00C5-49B2-BD38-89349C17519B}" srcOrd="0" destOrd="2" presId="urn:microsoft.com/office/officeart/2005/8/layout/hList1"/>
    <dgm:cxn modelId="{D7A771A8-7A56-476B-AC08-630B0CB16EE7}" type="presOf" srcId="{C6A047EF-1901-456A-84EC-BDE0974AAC5B}" destId="{D7C46353-4CCE-4720-858C-8801A1E97416}" srcOrd="0" destOrd="2" presId="urn:microsoft.com/office/officeart/2005/8/layout/hList1"/>
    <dgm:cxn modelId="{2C0BAF67-AB8E-4E54-A5D4-84F06B0F0F2F}" srcId="{1CA10229-7894-489D-90B9-EB31C4B4F7D5}" destId="{6E76B611-DF94-4787-A20D-6BE2479F15C3}" srcOrd="0" destOrd="0" parTransId="{34A5E5C0-61D1-4F48-9F90-877DFB6BB02E}" sibTransId="{8BA719F9-3805-473D-8FBE-04E160567EAE}"/>
    <dgm:cxn modelId="{A7574E01-DAE3-440B-966A-9E7F4A8422A8}" srcId="{8DBFA31B-7F2E-4ADB-9E56-3F2122610B4F}" destId="{ABF018EF-D76A-427A-8DC0-96AB18574292}" srcOrd="1" destOrd="0" parTransId="{3B856ADC-64D5-4CA2-9929-1DAC54262766}" sibTransId="{583C7F5E-2082-4DAA-8F97-A53CAEE90511}"/>
    <dgm:cxn modelId="{ECBC93B3-B0CF-444A-A241-3B2569DA4FF6}" type="presOf" srcId="{DC555A32-217E-4433-B2E9-24982380C65F}" destId="{57772FED-C882-4BF8-8569-24E71DFEA87A}" srcOrd="0" destOrd="1" presId="urn:microsoft.com/office/officeart/2005/8/layout/hList1"/>
    <dgm:cxn modelId="{90DC6BBB-C86B-4F67-A6E7-F21676E762FD}" type="presOf" srcId="{3EAEBC87-8972-4FA7-8FD2-B870E4AA997C}" destId="{88BEB3F4-0ACC-4DD7-80D9-68700B12F846}" srcOrd="0" destOrd="0" presId="urn:microsoft.com/office/officeart/2005/8/layout/hList1"/>
    <dgm:cxn modelId="{335B7DB2-03E5-4993-B3E2-18624F5F8096}" srcId="{1D4A3CF4-680C-4229-8E7E-3D2AA9A6E6BF}" destId="{DFC347D9-6B1B-4B5F-9E36-323BDA9CF46C}" srcOrd="1" destOrd="0" parTransId="{4CB5C919-AA65-420D-95E7-972FDEC6B78B}" sibTransId="{D1C186FE-63C2-45F1-A7E3-EEC1E2496192}"/>
    <dgm:cxn modelId="{6CDE5A05-2C67-4802-BB29-6A47B51ABCC2}" srcId="{1D4A3CF4-680C-4229-8E7E-3D2AA9A6E6BF}" destId="{D4C829B0-D327-4E73-9E0A-7497C2751214}" srcOrd="0" destOrd="0" parTransId="{EC4A469F-1CE1-442A-AD02-B60CDA4464FF}" sibTransId="{E47A9B9E-8CBF-47BB-81A6-837E1E3E2E18}"/>
    <dgm:cxn modelId="{74586088-BBF8-4BB9-B173-F9575F98590A}" srcId="{6A12D132-29D1-4472-869A-08085B281E93}" destId="{FCA2CD45-7C3E-45BA-9BF0-CEAE94A2143D}" srcOrd="0" destOrd="0" parTransId="{DD1B839A-79F6-4589-A62C-992385213D4D}" sibTransId="{0AF1F392-4217-44DF-A191-BD0BB027D2E3}"/>
    <dgm:cxn modelId="{E4B3927C-F1C1-4BC0-B019-3459EABD6B2A}" srcId="{8DBFA31B-7F2E-4ADB-9E56-3F2122610B4F}" destId="{32CD05D5-16E7-44C8-B96B-5C3641384385}" srcOrd="0" destOrd="0" parTransId="{FE0CED7A-AFD5-41A2-8F3E-FA69A33423C4}" sibTransId="{A3B681FD-03EC-4F56-AEC6-A191AEA7ED12}"/>
    <dgm:cxn modelId="{F6053D46-4E36-43EC-BE7A-D5A75E493FCB}" type="presOf" srcId="{2ACA72AB-368C-4F71-8782-3AEEB7A92977}" destId="{88BEB3F4-0ACC-4DD7-80D9-68700B12F846}" srcOrd="0" destOrd="2" presId="urn:microsoft.com/office/officeart/2005/8/layout/hList1"/>
    <dgm:cxn modelId="{EDDEEF37-4093-468B-AF0B-EDBCEADA8D14}" type="presOf" srcId="{D4C829B0-D327-4E73-9E0A-7497C2751214}" destId="{9CA89FA7-89C0-4C1B-B182-3FFEFD12E016}" srcOrd="0" destOrd="0" presId="urn:microsoft.com/office/officeart/2005/8/layout/hList1"/>
    <dgm:cxn modelId="{F72EE229-351D-4913-AE15-3D1D5CAC3536}" srcId="{D704C0EB-F6F2-4A85-91D0-D35FB6FA74A2}" destId="{43FFBD5C-AA83-4DD0-8C47-60A94151B972}" srcOrd="0" destOrd="0" parTransId="{673A4F47-9DEF-48CC-8A79-4176543F1DE6}" sibTransId="{8B497A0E-527D-4A6C-82CB-446697689ECB}"/>
    <dgm:cxn modelId="{3684E2AB-0E5A-4C67-B63F-6986FB709A48}" srcId="{61EB8FB9-683F-4AE3-8389-46FC96025F25}" destId="{2ACA72AB-368C-4F71-8782-3AEEB7A92977}" srcOrd="2" destOrd="0" parTransId="{2A2D2B48-77D6-4D41-9464-CBE464F3EEC2}" sibTransId="{16678A4B-E9D7-4145-866C-303894C62076}"/>
    <dgm:cxn modelId="{D204B4D8-7A51-4B93-A286-535704B45DBF}" type="presOf" srcId="{1D4A3CF4-680C-4229-8E7E-3D2AA9A6E6BF}" destId="{0B88E728-AB10-4745-82AA-62BE772CF3E8}" srcOrd="0" destOrd="0" presId="urn:microsoft.com/office/officeart/2005/8/layout/hList1"/>
    <dgm:cxn modelId="{23CA9D15-C5EF-4D61-B390-392AFE8C5C79}" srcId="{1CA10229-7894-489D-90B9-EB31C4B4F7D5}" destId="{68DEF6CD-6653-404F-9183-F8AF3FE9EE20}" srcOrd="2" destOrd="0" parTransId="{962980C2-AE08-46DD-ACB0-DC664DFE0A4A}" sibTransId="{1B470F33-9A70-48F3-A60C-F2403E6ED0A6}"/>
    <dgm:cxn modelId="{F7D9E635-6E97-4C30-8A2F-725AC6D140B7}" srcId="{6A12D132-29D1-4472-869A-08085B281E93}" destId="{65F5451A-7391-488C-AFE7-4B5BF32B9F63}" srcOrd="1" destOrd="0" parTransId="{95068C22-2456-428F-90AC-7317FD864504}" sibTransId="{6BF08035-396C-4062-BC84-5BF11526BA9D}"/>
    <dgm:cxn modelId="{81599DE3-10D1-4E1D-9FA4-15054202C505}" type="presOf" srcId="{1CA10229-7894-489D-90B9-EB31C4B4F7D5}" destId="{90E1BC6F-A55D-4A30-B46A-944A818FCA90}" srcOrd="0" destOrd="0" presId="urn:microsoft.com/office/officeart/2005/8/layout/hList1"/>
    <dgm:cxn modelId="{E0DB0562-434F-400C-A8C2-0DA5E0A1BFF4}" srcId="{9DF1AFAA-7B97-4B34-A691-FEBD25ED413A}" destId="{5348C075-2038-4EBA-B567-9E8D1555617C}" srcOrd="2" destOrd="0" parTransId="{54AF5D92-658B-4413-8555-051AF9D5B337}" sibTransId="{1D48E4BE-B954-498C-8A86-22AF7B8EC498}"/>
    <dgm:cxn modelId="{D4F935A5-CF95-4956-AD7D-41C78005A73B}" type="presOf" srcId="{97D5C510-33AA-4712-A94C-771EC026B676}" destId="{D7C46353-4CCE-4720-858C-8801A1E97416}" srcOrd="0" destOrd="1" presId="urn:microsoft.com/office/officeart/2005/8/layout/hList1"/>
    <dgm:cxn modelId="{563FF7B1-4DEF-479B-A4E8-754B6E636096}" type="presOf" srcId="{6E76B611-DF94-4787-A20D-6BE2479F15C3}" destId="{C4AFEA6D-F0F6-4871-8C5C-BDA291E5BAF6}" srcOrd="0" destOrd="0" presId="urn:microsoft.com/office/officeart/2005/8/layout/hList1"/>
    <dgm:cxn modelId="{F3F7D958-F326-4BFA-9B9D-D406F9ACB6C2}" type="presOf" srcId="{2F87911D-D000-4812-8169-2A2A9ADF2240}" destId="{88BEB3F4-0ACC-4DD7-80D9-68700B12F846}" srcOrd="0" destOrd="3" presId="urn:microsoft.com/office/officeart/2005/8/layout/hList1"/>
    <dgm:cxn modelId="{3366F0BD-2C8C-4759-8E5B-952348DB6CF0}" type="presOf" srcId="{DF03B07B-AD2E-4C18-ABE0-86CD7263D3B4}" destId="{C4AFEA6D-F0F6-4871-8C5C-BDA291E5BAF6}" srcOrd="0" destOrd="1" presId="urn:microsoft.com/office/officeart/2005/8/layout/hList1"/>
    <dgm:cxn modelId="{CFC27123-2B84-49A1-BB69-8D174A656EF2}" srcId="{1CA10229-7894-489D-90B9-EB31C4B4F7D5}" destId="{C5494C78-CE25-4EC0-9AE7-1AE4FDBAD0B8}" srcOrd="3" destOrd="0" parTransId="{4AEE2635-69E6-4E2F-957E-6D5CFF8DFCED}" sibTransId="{92C22172-1BA7-4497-B54A-33E070CCA70D}"/>
    <dgm:cxn modelId="{5DD107DC-FE52-4A0B-8141-8E3C4529286B}" type="presOf" srcId="{D704C0EB-F6F2-4A85-91D0-D35FB6FA74A2}" destId="{269A856F-B532-4411-AC87-8CEE5E2919E6}" srcOrd="0" destOrd="0" presId="urn:microsoft.com/office/officeart/2005/8/layout/hList1"/>
    <dgm:cxn modelId="{874BE3A0-73F9-4C8C-AE98-6A699166997E}" type="presOf" srcId="{43FFBD5C-AA83-4DD0-8C47-60A94151B972}" destId="{D7C46353-4CCE-4720-858C-8801A1E97416}" srcOrd="0" destOrd="0" presId="urn:microsoft.com/office/officeart/2005/8/layout/hList1"/>
    <dgm:cxn modelId="{EF361DBE-5B12-4D91-8275-4BA0EEBA3B3D}" type="presOf" srcId="{7856867B-B9D4-4A41-AF74-593C52192DCC}" destId="{57772FED-C882-4BF8-8569-24E71DFEA87A}" srcOrd="0" destOrd="0" presId="urn:microsoft.com/office/officeart/2005/8/layout/hList1"/>
    <dgm:cxn modelId="{FE9EB8F5-8B47-4B28-B7F9-5B67310BD2AC}" srcId="{FB099117-6AC2-49F5-B5ED-F4F239F40AB0}" destId="{6A12D132-29D1-4472-869A-08085B281E93}" srcOrd="6" destOrd="0" parTransId="{0CC31C18-8DF6-4581-96DE-B902AA1FAE41}" sibTransId="{9992FECA-84E5-41B6-93F9-19F999FF2F16}"/>
    <dgm:cxn modelId="{DF016C63-7572-418F-AD3F-2F5E552E266C}" srcId="{61EB8FB9-683F-4AE3-8389-46FC96025F25}" destId="{65B4C1FA-C71A-4B30-8501-52167E9850AC}" srcOrd="1" destOrd="0" parTransId="{FA195D7F-1755-496D-8BA9-B9926688096E}" sibTransId="{AAF249AA-AE47-4274-B843-F5F5481B3F28}"/>
    <dgm:cxn modelId="{6220A266-B027-4BC8-925D-0033BB6A26B7}" type="presOf" srcId="{ABF018EF-D76A-427A-8DC0-96AB18574292}" destId="{1D54EF0A-84AA-4D60-9B63-FD4BB2D6AADF}" srcOrd="0" destOrd="1" presId="urn:microsoft.com/office/officeart/2005/8/layout/hList1"/>
    <dgm:cxn modelId="{5ADF3E55-14D4-4F5A-B1C3-459DD457FB53}" type="presOf" srcId="{65F5451A-7391-488C-AFE7-4B5BF32B9F63}" destId="{C96F5C01-00C5-49B2-BD38-89349C17519B}" srcOrd="0" destOrd="1" presId="urn:microsoft.com/office/officeart/2005/8/layout/hList1"/>
    <dgm:cxn modelId="{052A8C2B-5914-4DBB-B592-98ACB26843DE}" srcId="{FB099117-6AC2-49F5-B5ED-F4F239F40AB0}" destId="{1D4A3CF4-680C-4229-8E7E-3D2AA9A6E6BF}" srcOrd="2" destOrd="0" parTransId="{E74C3EF4-546D-45B0-A8DF-22AF110D5C71}" sibTransId="{96174D14-DA19-4D4F-9F56-AD0E7F95ABBF}"/>
    <dgm:cxn modelId="{AAFCFB43-01FF-4D67-8572-7FA5CF7F45E4}" srcId="{FB099117-6AC2-49F5-B5ED-F4F239F40AB0}" destId="{61EB8FB9-683F-4AE3-8389-46FC96025F25}" srcOrd="4" destOrd="0" parTransId="{55752AE3-D56B-4A40-B395-CBBF88FC3D76}" sibTransId="{93BC930C-1362-4D98-8576-7439035D36FE}"/>
    <dgm:cxn modelId="{001D8A86-6FBC-4E15-8B90-5C8233F04DE2}" srcId="{8DBFA31B-7F2E-4ADB-9E56-3F2122610B4F}" destId="{7F5EF8D3-D414-4049-A58D-0DAB7FA1AB46}" srcOrd="2" destOrd="0" parTransId="{99479CDD-7FBE-48B1-AEBB-171987F91521}" sibTransId="{FD0C2A0E-FFAD-4373-B70A-287890BDAD62}"/>
    <dgm:cxn modelId="{5F9F83AD-FA32-4B36-A280-699B86195F0C}" srcId="{1D4A3CF4-680C-4229-8E7E-3D2AA9A6E6BF}" destId="{C35639C7-0AB7-486B-AAA7-201228353939}" srcOrd="3" destOrd="0" parTransId="{F7D80080-4E99-480A-9E5D-51687EBE44C7}" sibTransId="{9FDEF0B9-A336-44FF-AE46-597E0E9DFF5C}"/>
    <dgm:cxn modelId="{BCEF5AE6-263D-4C88-93AF-79A318835896}" srcId="{9DF1AFAA-7B97-4B34-A691-FEBD25ED413A}" destId="{7856867B-B9D4-4A41-AF74-593C52192DCC}" srcOrd="0" destOrd="0" parTransId="{EC65DAF5-86C9-4027-9E1F-17A4E263E79E}" sibTransId="{41825294-5C37-48C3-A1A1-93AE859DFFF5}"/>
    <dgm:cxn modelId="{E1EE4D56-0CFE-43A2-80E7-CE13381B31DC}" type="presOf" srcId="{FB099117-6AC2-49F5-B5ED-F4F239F40AB0}" destId="{EE852A76-15BB-4F84-82B3-F1DC4225D2D3}" srcOrd="0" destOrd="0" presId="urn:microsoft.com/office/officeart/2005/8/layout/hList1"/>
    <dgm:cxn modelId="{05968746-59EE-43E6-81DF-12E6B26F03CE}" srcId="{6A12D132-29D1-4472-869A-08085B281E93}" destId="{F33A4FB6-F5A9-42E5-B29B-F6800DC0EB5C}" srcOrd="2" destOrd="0" parTransId="{CAAB5313-2CA3-4EB6-804D-F39C37AA01BC}" sibTransId="{62AAFE6C-F436-4E5D-8D19-970A3B13B6BA}"/>
    <dgm:cxn modelId="{4F40E752-CE99-40A3-AD02-176B21BCB03F}" type="presOf" srcId="{6A12D132-29D1-4472-869A-08085B281E93}" destId="{4E18A546-D937-4553-8AB6-8AAD0573F723}" srcOrd="0" destOrd="0" presId="urn:microsoft.com/office/officeart/2005/8/layout/hList1"/>
    <dgm:cxn modelId="{7CBD6686-0ABC-4411-8F18-9CF56CC09BAA}" type="presOf" srcId="{85C81D79-8BE5-4C73-929E-27B00E03E198}" destId="{D7C46353-4CCE-4720-858C-8801A1E97416}" srcOrd="0" destOrd="3" presId="urn:microsoft.com/office/officeart/2005/8/layout/hList1"/>
    <dgm:cxn modelId="{AE1642DC-067B-45C3-8237-70312DE690F6}" srcId="{1CA10229-7894-489D-90B9-EB31C4B4F7D5}" destId="{DF03B07B-AD2E-4C18-ABE0-86CD7263D3B4}" srcOrd="1" destOrd="0" parTransId="{DDA47BCE-826B-4DCF-A2B3-97C742CC23D6}" sibTransId="{0DA996D7-8838-40FF-ACB0-8A6A029A4241}"/>
    <dgm:cxn modelId="{73AAA4AC-3206-408D-BDE9-1D3732616499}" srcId="{D704C0EB-F6F2-4A85-91D0-D35FB6FA74A2}" destId="{97D5C510-33AA-4712-A94C-771EC026B676}" srcOrd="1" destOrd="0" parTransId="{8AE345D0-7F14-4AF5-99F2-5BE221FCD621}" sibTransId="{F91F78B5-262B-4387-A6A7-6B564D668D0B}"/>
    <dgm:cxn modelId="{398429FE-7F35-41EE-BD51-1942627ABE7A}" type="presOf" srcId="{C5494C78-CE25-4EC0-9AE7-1AE4FDBAD0B8}" destId="{C4AFEA6D-F0F6-4871-8C5C-BDA291E5BAF6}" srcOrd="0" destOrd="3" presId="urn:microsoft.com/office/officeart/2005/8/layout/hList1"/>
    <dgm:cxn modelId="{63886B35-6EC6-444D-92BF-CBC9B10DD4B2}" type="presOf" srcId="{DFC347D9-6B1B-4B5F-9E36-323BDA9CF46C}" destId="{9CA89FA7-89C0-4C1B-B182-3FFEFD12E016}" srcOrd="0" destOrd="1" presId="urn:microsoft.com/office/officeart/2005/8/layout/hList1"/>
    <dgm:cxn modelId="{A4E5032F-76B0-4E31-8917-A5AED50BA40F}" type="presOf" srcId="{5348C075-2038-4EBA-B567-9E8D1555617C}" destId="{57772FED-C882-4BF8-8569-24E71DFEA87A}" srcOrd="0" destOrd="2" presId="urn:microsoft.com/office/officeart/2005/8/layout/hList1"/>
    <dgm:cxn modelId="{425A5F73-2F29-4E9E-9B6B-9B481E937942}" srcId="{FB099117-6AC2-49F5-B5ED-F4F239F40AB0}" destId="{1CA10229-7894-489D-90B9-EB31C4B4F7D5}" srcOrd="0" destOrd="0" parTransId="{55C0D22B-59B4-4DC1-8EA3-127B0825B683}" sibTransId="{8B70DCFD-4225-4009-B8C4-C84F999F87C7}"/>
    <dgm:cxn modelId="{53E0A357-E140-4A1A-B088-E4AC319FC2DA}" srcId="{FB099117-6AC2-49F5-B5ED-F4F239F40AB0}" destId="{9DF1AFAA-7B97-4B34-A691-FEBD25ED413A}" srcOrd="1" destOrd="0" parTransId="{09201288-1C83-42D3-A6B8-AE65DD69336A}" sibTransId="{A0CAB0F4-3911-49BB-BC7C-99C8E6D4B7A8}"/>
    <dgm:cxn modelId="{EE044343-A6F4-4BA7-AFEF-269898D848D9}" type="presParOf" srcId="{EE852A76-15BB-4F84-82B3-F1DC4225D2D3}" destId="{33D370DC-ADCD-4814-89C2-26FCEA6ABE03}" srcOrd="0" destOrd="0" presId="urn:microsoft.com/office/officeart/2005/8/layout/hList1"/>
    <dgm:cxn modelId="{CC978220-E7D2-40BB-9498-89953289C2DD}" type="presParOf" srcId="{33D370DC-ADCD-4814-89C2-26FCEA6ABE03}" destId="{90E1BC6F-A55D-4A30-B46A-944A818FCA90}" srcOrd="0" destOrd="0" presId="urn:microsoft.com/office/officeart/2005/8/layout/hList1"/>
    <dgm:cxn modelId="{D35E3218-FD3C-40AC-80D0-DEEBB83D4D70}" type="presParOf" srcId="{33D370DC-ADCD-4814-89C2-26FCEA6ABE03}" destId="{C4AFEA6D-F0F6-4871-8C5C-BDA291E5BAF6}" srcOrd="1" destOrd="0" presId="urn:microsoft.com/office/officeart/2005/8/layout/hList1"/>
    <dgm:cxn modelId="{DE31D6DE-6F3D-4D88-A725-364527A7E560}" type="presParOf" srcId="{EE852A76-15BB-4F84-82B3-F1DC4225D2D3}" destId="{7BC1BA2C-BC0F-4CAF-87C3-35184BB1B591}" srcOrd="1" destOrd="0" presId="urn:microsoft.com/office/officeart/2005/8/layout/hList1"/>
    <dgm:cxn modelId="{036198C7-F335-4174-8DA4-FC6F831C54C1}" type="presParOf" srcId="{EE852A76-15BB-4F84-82B3-F1DC4225D2D3}" destId="{EC09BE22-6180-42A8-8BD6-745EBF7E2065}" srcOrd="2" destOrd="0" presId="urn:microsoft.com/office/officeart/2005/8/layout/hList1"/>
    <dgm:cxn modelId="{B01FDF0F-3E1C-43C3-AAF8-5412D2B7A474}" type="presParOf" srcId="{EC09BE22-6180-42A8-8BD6-745EBF7E2065}" destId="{86974B2E-5D75-4B12-877E-35135CC0F8F8}" srcOrd="0" destOrd="0" presId="urn:microsoft.com/office/officeart/2005/8/layout/hList1"/>
    <dgm:cxn modelId="{E630C065-28CF-48A4-AE47-A4834A1C7500}" type="presParOf" srcId="{EC09BE22-6180-42A8-8BD6-745EBF7E2065}" destId="{57772FED-C882-4BF8-8569-24E71DFEA87A}" srcOrd="1" destOrd="0" presId="urn:microsoft.com/office/officeart/2005/8/layout/hList1"/>
    <dgm:cxn modelId="{72FA299B-3AC8-4A41-B26B-A9D9AA644998}" type="presParOf" srcId="{EE852A76-15BB-4F84-82B3-F1DC4225D2D3}" destId="{472E71E8-6F09-476C-AE83-B3DC7117EE17}" srcOrd="3" destOrd="0" presId="urn:microsoft.com/office/officeart/2005/8/layout/hList1"/>
    <dgm:cxn modelId="{52869EEC-F110-42C0-B482-BC6DDF48ED49}" type="presParOf" srcId="{EE852A76-15BB-4F84-82B3-F1DC4225D2D3}" destId="{D9DED2B5-1090-4F63-9129-C984C2CD974A}" srcOrd="4" destOrd="0" presId="urn:microsoft.com/office/officeart/2005/8/layout/hList1"/>
    <dgm:cxn modelId="{EC6E186D-406B-474F-8BB6-91098AA74D44}" type="presParOf" srcId="{D9DED2B5-1090-4F63-9129-C984C2CD974A}" destId="{0B88E728-AB10-4745-82AA-62BE772CF3E8}" srcOrd="0" destOrd="0" presId="urn:microsoft.com/office/officeart/2005/8/layout/hList1"/>
    <dgm:cxn modelId="{74DB8951-60DA-4437-A603-6953B82B7D3E}" type="presParOf" srcId="{D9DED2B5-1090-4F63-9129-C984C2CD974A}" destId="{9CA89FA7-89C0-4C1B-B182-3FFEFD12E016}" srcOrd="1" destOrd="0" presId="urn:microsoft.com/office/officeart/2005/8/layout/hList1"/>
    <dgm:cxn modelId="{94E71AF1-B288-4AD1-ACD8-091EDFB8A934}" type="presParOf" srcId="{EE852A76-15BB-4F84-82B3-F1DC4225D2D3}" destId="{0AD726A3-C9B7-4952-968A-C01B6F5394C7}" srcOrd="5" destOrd="0" presId="urn:microsoft.com/office/officeart/2005/8/layout/hList1"/>
    <dgm:cxn modelId="{C25B3B62-4037-4ED2-96D2-E5E97B3FDBA8}" type="presParOf" srcId="{EE852A76-15BB-4F84-82B3-F1DC4225D2D3}" destId="{A3B14311-2BF8-460A-8CEF-7CCD6BA9AC0D}" srcOrd="6" destOrd="0" presId="urn:microsoft.com/office/officeart/2005/8/layout/hList1"/>
    <dgm:cxn modelId="{26B2CD5C-B8FD-4769-A38B-BD91A907DCFD}" type="presParOf" srcId="{A3B14311-2BF8-460A-8CEF-7CCD6BA9AC0D}" destId="{269A856F-B532-4411-AC87-8CEE5E2919E6}" srcOrd="0" destOrd="0" presId="urn:microsoft.com/office/officeart/2005/8/layout/hList1"/>
    <dgm:cxn modelId="{13AAD8B1-9F5F-4420-8DAE-5B31C722E91C}" type="presParOf" srcId="{A3B14311-2BF8-460A-8CEF-7CCD6BA9AC0D}" destId="{D7C46353-4CCE-4720-858C-8801A1E97416}" srcOrd="1" destOrd="0" presId="urn:microsoft.com/office/officeart/2005/8/layout/hList1"/>
    <dgm:cxn modelId="{50FB3394-6F86-4666-9E87-6BFDF695B969}" type="presParOf" srcId="{EE852A76-15BB-4F84-82B3-F1DC4225D2D3}" destId="{E53CEA4F-752B-47DD-9E75-E466610D0FE8}" srcOrd="7" destOrd="0" presId="urn:microsoft.com/office/officeart/2005/8/layout/hList1"/>
    <dgm:cxn modelId="{3654FF26-6CC6-4CF6-BAA5-696032B6DCB3}" type="presParOf" srcId="{EE852A76-15BB-4F84-82B3-F1DC4225D2D3}" destId="{966F8964-2493-4176-82C9-A9F1C70F5F54}" srcOrd="8" destOrd="0" presId="urn:microsoft.com/office/officeart/2005/8/layout/hList1"/>
    <dgm:cxn modelId="{705DC1C6-550A-45E2-9738-A2D2362FD330}" type="presParOf" srcId="{966F8964-2493-4176-82C9-A9F1C70F5F54}" destId="{4DC783DB-924C-4389-8047-A179CCEF63D1}" srcOrd="0" destOrd="0" presId="urn:microsoft.com/office/officeart/2005/8/layout/hList1"/>
    <dgm:cxn modelId="{BD702EB7-BE0E-4CE2-B7F7-129DED3EFF9C}" type="presParOf" srcId="{966F8964-2493-4176-82C9-A9F1C70F5F54}" destId="{88BEB3F4-0ACC-4DD7-80D9-68700B12F846}" srcOrd="1" destOrd="0" presId="urn:microsoft.com/office/officeart/2005/8/layout/hList1"/>
    <dgm:cxn modelId="{ECCBF182-17EE-4983-B78A-233946FC05D5}" type="presParOf" srcId="{EE852A76-15BB-4F84-82B3-F1DC4225D2D3}" destId="{687EF2B0-01D3-470A-947A-1E25DC28A6B3}" srcOrd="9" destOrd="0" presId="urn:microsoft.com/office/officeart/2005/8/layout/hList1"/>
    <dgm:cxn modelId="{32C5FA13-6BD3-4899-839B-655B7B57F425}" type="presParOf" srcId="{EE852A76-15BB-4F84-82B3-F1DC4225D2D3}" destId="{BA781092-D282-4A8A-931D-C2322E5A0691}" srcOrd="10" destOrd="0" presId="urn:microsoft.com/office/officeart/2005/8/layout/hList1"/>
    <dgm:cxn modelId="{9A6E63C0-2B89-403A-BB8A-22ECD0C44748}" type="presParOf" srcId="{BA781092-D282-4A8A-931D-C2322E5A0691}" destId="{3BCA1A96-0898-4614-8856-2A5B8A6D7D80}" srcOrd="0" destOrd="0" presId="urn:microsoft.com/office/officeart/2005/8/layout/hList1"/>
    <dgm:cxn modelId="{0537ECFB-45D1-425C-B6B0-5D4C06C1DC05}" type="presParOf" srcId="{BA781092-D282-4A8A-931D-C2322E5A0691}" destId="{1D54EF0A-84AA-4D60-9B63-FD4BB2D6AADF}" srcOrd="1" destOrd="0" presId="urn:microsoft.com/office/officeart/2005/8/layout/hList1"/>
    <dgm:cxn modelId="{3ECA7CA0-E63D-4EFE-B039-A7BC5B5CE646}" type="presParOf" srcId="{EE852A76-15BB-4F84-82B3-F1DC4225D2D3}" destId="{14AA21C6-A2C1-4CEC-9BEC-A2BC1969BB2F}" srcOrd="11" destOrd="0" presId="urn:microsoft.com/office/officeart/2005/8/layout/hList1"/>
    <dgm:cxn modelId="{66D5E795-9000-4AAD-96E5-C6C8B65BE438}" type="presParOf" srcId="{EE852A76-15BB-4F84-82B3-F1DC4225D2D3}" destId="{517AFC67-A662-41FE-A68A-E527F41976B0}" srcOrd="12" destOrd="0" presId="urn:microsoft.com/office/officeart/2005/8/layout/hList1"/>
    <dgm:cxn modelId="{282B004B-EF6E-4916-A691-997F981AF5F6}" type="presParOf" srcId="{517AFC67-A662-41FE-A68A-E527F41976B0}" destId="{4E18A546-D937-4553-8AB6-8AAD0573F723}" srcOrd="0" destOrd="0" presId="urn:microsoft.com/office/officeart/2005/8/layout/hList1"/>
    <dgm:cxn modelId="{329BAA9D-2C03-4D51-8A35-6CAD2A982F97}" type="presParOf" srcId="{517AFC67-A662-41FE-A68A-E527F41976B0}" destId="{C96F5C01-00C5-49B2-BD38-89349C17519B}" srcOrd="1" destOrd="0" presId="urn:microsoft.com/office/officeart/2005/8/layout/hList1"/>
  </dgm:cxnLst>
  <dgm:bg>
    <a:effectLst>
      <a:glow rad="139700">
        <a:schemeClr val="accent3">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33168B-54DB-47EF-B769-47A72A76AED1}" type="doc">
      <dgm:prSet loTypeId="urn:microsoft.com/office/officeart/2005/8/layout/default#2" loCatId="list" qsTypeId="urn:microsoft.com/office/officeart/2005/8/quickstyle/simple1" qsCatId="simple" csTypeId="urn:microsoft.com/office/officeart/2005/8/colors/accent1_2" csCatId="accent1" phldr="1"/>
      <dgm:spPr/>
      <dgm:t>
        <a:bodyPr/>
        <a:lstStyle/>
        <a:p>
          <a:endParaRPr lang="en-TT"/>
        </a:p>
      </dgm:t>
    </dgm:pt>
    <dgm:pt modelId="{4F8A0D38-01E5-481E-993E-A5D6C7BD5599}">
      <dgm:prSet phldrT="[Text]"/>
      <dgm:spPr>
        <a:xfrm>
          <a:off x="285750" y="1847"/>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r>
            <a:rPr lang="en-TT" dirty="0" smtClean="0">
              <a:solidFill>
                <a:schemeClr val="tx1"/>
              </a:solidFill>
              <a:latin typeface="Arial"/>
              <a:ea typeface="+mn-ea"/>
              <a:cs typeface="+mn-cs"/>
            </a:rPr>
            <a:t>ICT</a:t>
          </a:r>
          <a:endParaRPr lang="en-TT" dirty="0">
            <a:solidFill>
              <a:schemeClr val="tx1"/>
            </a:solidFill>
            <a:latin typeface="Arial"/>
            <a:ea typeface="+mn-ea"/>
            <a:cs typeface="+mn-cs"/>
          </a:endParaRPr>
        </a:p>
      </dgm:t>
    </dgm:pt>
    <dgm:pt modelId="{7763D84F-8964-47EC-824E-F4154170CDD4}" type="parTrans" cxnId="{DD258456-41B9-4C3E-9856-740EB3723F1A}">
      <dgm:prSet/>
      <dgm:spPr/>
      <dgm:t>
        <a:bodyPr/>
        <a:lstStyle/>
        <a:p>
          <a:endParaRPr lang="en-TT"/>
        </a:p>
      </dgm:t>
    </dgm:pt>
    <dgm:pt modelId="{D1BB6329-7EB9-443E-8D6A-A11D2FD40716}" type="sibTrans" cxnId="{DD258456-41B9-4C3E-9856-740EB3723F1A}">
      <dgm:prSet/>
      <dgm:spPr/>
      <dgm:t>
        <a:bodyPr/>
        <a:lstStyle/>
        <a:p>
          <a:endParaRPr lang="en-TT"/>
        </a:p>
      </dgm:t>
    </dgm:pt>
    <dgm:pt modelId="{7E40D6B9-27FF-4E00-A12B-908FA7CAA124}">
      <dgm:prSet phldrT="[Text]"/>
      <dgm:spPr>
        <a:xfrm>
          <a:off x="4083843" y="1847"/>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TT" dirty="0" smtClean="0">
              <a:solidFill>
                <a:schemeClr val="tx1"/>
              </a:solidFill>
              <a:latin typeface="Arial"/>
              <a:ea typeface="+mn-ea"/>
              <a:cs typeface="+mn-cs"/>
            </a:rPr>
            <a:t>Education &amp; Training</a:t>
          </a:r>
          <a:endParaRPr lang="en-TT" dirty="0">
            <a:solidFill>
              <a:schemeClr val="tx1"/>
            </a:solidFill>
            <a:latin typeface="Arial"/>
            <a:ea typeface="+mn-ea"/>
            <a:cs typeface="+mn-cs"/>
          </a:endParaRPr>
        </a:p>
      </dgm:t>
    </dgm:pt>
    <dgm:pt modelId="{A16C4320-5C77-4554-A8AA-17DEBDF8DE63}" type="parTrans" cxnId="{422006A1-FD8F-4A06-8B41-70B9587483A1}">
      <dgm:prSet/>
      <dgm:spPr/>
      <dgm:t>
        <a:bodyPr/>
        <a:lstStyle/>
        <a:p>
          <a:endParaRPr lang="en-TT"/>
        </a:p>
      </dgm:t>
    </dgm:pt>
    <dgm:pt modelId="{2E2CEE1C-33B9-47BA-B59B-68DC83DC379D}" type="sibTrans" cxnId="{422006A1-FD8F-4A06-8B41-70B9587483A1}">
      <dgm:prSet/>
      <dgm:spPr/>
      <dgm:t>
        <a:bodyPr/>
        <a:lstStyle/>
        <a:p>
          <a:endParaRPr lang="en-TT"/>
        </a:p>
      </dgm:t>
    </dgm:pt>
    <dgm:pt modelId="{31C4BB0F-45DA-4017-A26F-F989849C4DEC}">
      <dgm:prSet phldrT="[Text]"/>
      <dgm:spPr>
        <a:xfrm>
          <a:off x="2184796" y="1210332"/>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n-TT" dirty="0" smtClean="0">
              <a:solidFill>
                <a:schemeClr val="tx1"/>
              </a:solidFill>
              <a:latin typeface="Arial"/>
              <a:ea typeface="+mn-ea"/>
              <a:cs typeface="+mn-cs"/>
            </a:rPr>
            <a:t>Research &amp; Development </a:t>
          </a:r>
        </a:p>
      </dgm:t>
    </dgm:pt>
    <dgm:pt modelId="{E36ABCF8-5B4B-4E2E-957B-085783ED8FB0}" type="parTrans" cxnId="{D6D6D4DB-2DE8-4E2C-9ABF-D7BE78BAE409}">
      <dgm:prSet/>
      <dgm:spPr/>
      <dgm:t>
        <a:bodyPr/>
        <a:lstStyle/>
        <a:p>
          <a:endParaRPr lang="en-TT"/>
        </a:p>
      </dgm:t>
    </dgm:pt>
    <dgm:pt modelId="{FB553640-0231-41E4-BBB9-9D7E6D3CD017}" type="sibTrans" cxnId="{D6D6D4DB-2DE8-4E2C-9ABF-D7BE78BAE409}">
      <dgm:prSet/>
      <dgm:spPr/>
      <dgm:t>
        <a:bodyPr/>
        <a:lstStyle/>
        <a:p>
          <a:endParaRPr lang="en-TT"/>
        </a:p>
      </dgm:t>
    </dgm:pt>
    <dgm:pt modelId="{D9BB21BC-4124-4526-BFF4-568BADB506A2}">
      <dgm:prSet phldrT="[Text]"/>
      <dgm:spPr>
        <a:xfrm>
          <a:off x="2184796" y="1847"/>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pPr marR="0" eaLnBrk="1" fontAlgn="auto" latinLnBrk="0" hangingPunct="1">
            <a:buClrTx/>
            <a:buSzTx/>
            <a:buFontTx/>
            <a:tabLst/>
            <a:defRPr/>
          </a:pPr>
          <a:r>
            <a:rPr lang="en-TT" dirty="0" smtClean="0">
              <a:solidFill>
                <a:schemeClr val="tx1"/>
              </a:solidFill>
              <a:latin typeface="Arial"/>
              <a:ea typeface="+mn-ea"/>
              <a:cs typeface="+mn-cs"/>
            </a:rPr>
            <a:t>Financial Services  </a:t>
          </a:r>
          <a:endParaRPr lang="en-TT" dirty="0">
            <a:solidFill>
              <a:schemeClr val="tx1"/>
            </a:solidFill>
            <a:latin typeface="Arial"/>
            <a:ea typeface="+mn-ea"/>
            <a:cs typeface="+mn-cs"/>
          </a:endParaRPr>
        </a:p>
      </dgm:t>
    </dgm:pt>
    <dgm:pt modelId="{B2CC8E07-9D24-4065-BA70-21B746A1AB05}" type="parTrans" cxnId="{C2A7B121-1877-40AD-A0AB-1DAE42B4259C}">
      <dgm:prSet/>
      <dgm:spPr/>
      <dgm:t>
        <a:bodyPr/>
        <a:lstStyle/>
        <a:p>
          <a:endParaRPr lang="en-TT"/>
        </a:p>
      </dgm:t>
    </dgm:pt>
    <dgm:pt modelId="{3DA902D8-4BCA-47B7-A36F-6FA96F4CEFAE}" type="sibTrans" cxnId="{C2A7B121-1877-40AD-A0AB-1DAE42B4259C}">
      <dgm:prSet/>
      <dgm:spPr/>
      <dgm:t>
        <a:bodyPr/>
        <a:lstStyle/>
        <a:p>
          <a:endParaRPr lang="en-TT"/>
        </a:p>
      </dgm:t>
    </dgm:pt>
    <dgm:pt modelId="{3D3F5D7C-1E13-455C-A395-D2EF9375B3A6}">
      <dgm:prSet phldrT="[Text]"/>
      <dgm:spPr>
        <a:xfrm>
          <a:off x="285750" y="1210332"/>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pPr defTabSz="1066800">
            <a:lnSpc>
              <a:spcPct val="90000"/>
            </a:lnSpc>
            <a:spcBef>
              <a:spcPct val="0"/>
            </a:spcBef>
            <a:spcAft>
              <a:spcPct val="35000"/>
            </a:spcAft>
          </a:pPr>
          <a:r>
            <a:rPr lang="en-TT" dirty="0" smtClean="0">
              <a:solidFill>
                <a:schemeClr val="tx1"/>
              </a:solidFill>
              <a:latin typeface="Arial"/>
              <a:ea typeface="+mn-ea"/>
              <a:cs typeface="+mn-cs"/>
            </a:rPr>
            <a:t>Infrastructure</a:t>
          </a:r>
          <a:endParaRPr lang="en-TT" dirty="0">
            <a:solidFill>
              <a:schemeClr val="tx1"/>
            </a:solidFill>
            <a:latin typeface="Arial"/>
            <a:ea typeface="+mn-ea"/>
            <a:cs typeface="+mn-cs"/>
          </a:endParaRPr>
        </a:p>
      </dgm:t>
    </dgm:pt>
    <dgm:pt modelId="{5FC65E42-E5C3-4FBA-A941-96520F5FEDBC}" type="parTrans" cxnId="{818E3FD1-4ACF-4362-9EAA-5AB2D2E60E6B}">
      <dgm:prSet/>
      <dgm:spPr/>
      <dgm:t>
        <a:bodyPr/>
        <a:lstStyle/>
        <a:p>
          <a:endParaRPr lang="en-TT"/>
        </a:p>
      </dgm:t>
    </dgm:pt>
    <dgm:pt modelId="{9A998E4A-B42B-4F58-9741-67C507F57DA9}" type="sibTrans" cxnId="{818E3FD1-4ACF-4362-9EAA-5AB2D2E60E6B}">
      <dgm:prSet/>
      <dgm:spPr/>
      <dgm:t>
        <a:bodyPr/>
        <a:lstStyle/>
        <a:p>
          <a:endParaRPr lang="en-TT"/>
        </a:p>
      </dgm:t>
    </dgm:pt>
    <dgm:pt modelId="{DFA61EC1-B5D9-4C81-9F61-675AE40A38F6}">
      <dgm:prSet phldrT="[Text]"/>
      <dgm:spPr>
        <a:xfrm>
          <a:off x="4083843" y="1210332"/>
          <a:ext cx="1726406" cy="1035843"/>
        </a:xfrm>
        <a:solidFill>
          <a:schemeClr val="accent2">
            <a:lumMod val="60000"/>
            <a:lumOff val="40000"/>
          </a:schemeClr>
        </a:solidFill>
        <a:ln w="19050" cap="flat" cmpd="sng" algn="ctr">
          <a:solidFill>
            <a:sysClr val="window" lastClr="FFFFFF">
              <a:hueOff val="0"/>
              <a:satOff val="0"/>
              <a:lumOff val="0"/>
              <a:alphaOff val="0"/>
            </a:sysClr>
          </a:solidFill>
          <a:prstDash val="solid"/>
        </a:ln>
        <a:effectLst/>
      </dgm:spPr>
      <dgm:t>
        <a:bodyPr/>
        <a:lstStyle/>
        <a:p>
          <a:pPr defTabSz="1066800">
            <a:lnSpc>
              <a:spcPct val="90000"/>
            </a:lnSpc>
            <a:spcBef>
              <a:spcPct val="0"/>
            </a:spcBef>
            <a:spcAft>
              <a:spcPct val="35000"/>
            </a:spcAft>
          </a:pPr>
          <a:r>
            <a:rPr lang="en-TT" dirty="0" smtClean="0">
              <a:solidFill>
                <a:schemeClr val="tx1"/>
              </a:solidFill>
              <a:latin typeface="Arial"/>
              <a:ea typeface="+mn-ea"/>
              <a:cs typeface="+mn-cs"/>
            </a:rPr>
            <a:t>Intellectual Property </a:t>
          </a:r>
          <a:endParaRPr lang="en-TT" dirty="0">
            <a:solidFill>
              <a:schemeClr val="tx1"/>
            </a:solidFill>
            <a:latin typeface="Arial"/>
            <a:ea typeface="+mn-ea"/>
            <a:cs typeface="+mn-cs"/>
          </a:endParaRPr>
        </a:p>
      </dgm:t>
    </dgm:pt>
    <dgm:pt modelId="{067F32A7-1CB4-4757-9C00-A70B5D89CF75}" type="parTrans" cxnId="{B19FDA5D-92F0-4F06-8693-11935D8546CD}">
      <dgm:prSet/>
      <dgm:spPr/>
      <dgm:t>
        <a:bodyPr/>
        <a:lstStyle/>
        <a:p>
          <a:endParaRPr lang="en-TT"/>
        </a:p>
      </dgm:t>
    </dgm:pt>
    <dgm:pt modelId="{FC7F1A76-33FE-4098-9855-1ED3ECD18A20}" type="sibTrans" cxnId="{B19FDA5D-92F0-4F06-8693-11935D8546CD}">
      <dgm:prSet/>
      <dgm:spPr/>
      <dgm:t>
        <a:bodyPr/>
        <a:lstStyle/>
        <a:p>
          <a:endParaRPr lang="en-TT"/>
        </a:p>
      </dgm:t>
    </dgm:pt>
    <dgm:pt modelId="{CBD98F07-9D2C-4D73-BD5B-FE98D9BDD71E}" type="pres">
      <dgm:prSet presAssocID="{7933168B-54DB-47EF-B769-47A72A76AED1}" presName="diagram" presStyleCnt="0">
        <dgm:presLayoutVars>
          <dgm:dir/>
          <dgm:resizeHandles val="exact"/>
        </dgm:presLayoutVars>
      </dgm:prSet>
      <dgm:spPr/>
      <dgm:t>
        <a:bodyPr/>
        <a:lstStyle/>
        <a:p>
          <a:endParaRPr lang="en-TT"/>
        </a:p>
      </dgm:t>
    </dgm:pt>
    <dgm:pt modelId="{8D3DDF13-937A-48EE-991C-D24FE55137EF}" type="pres">
      <dgm:prSet presAssocID="{4F8A0D38-01E5-481E-993E-A5D6C7BD5599}" presName="node" presStyleLbl="node1" presStyleIdx="0" presStyleCnt="6">
        <dgm:presLayoutVars>
          <dgm:bulletEnabled val="1"/>
        </dgm:presLayoutVars>
      </dgm:prSet>
      <dgm:spPr>
        <a:prstGeom prst="rect">
          <a:avLst/>
        </a:prstGeom>
      </dgm:spPr>
      <dgm:t>
        <a:bodyPr/>
        <a:lstStyle/>
        <a:p>
          <a:endParaRPr lang="en-TT"/>
        </a:p>
      </dgm:t>
    </dgm:pt>
    <dgm:pt modelId="{5FE4B45E-A6D7-447B-ABB9-DEDA1D759EFA}" type="pres">
      <dgm:prSet presAssocID="{D1BB6329-7EB9-443E-8D6A-A11D2FD40716}" presName="sibTrans" presStyleCnt="0"/>
      <dgm:spPr/>
    </dgm:pt>
    <dgm:pt modelId="{78D176E9-BDEC-43A6-9DE4-62F7FD3965CB}" type="pres">
      <dgm:prSet presAssocID="{D9BB21BC-4124-4526-BFF4-568BADB506A2}" presName="node" presStyleLbl="node1" presStyleIdx="1" presStyleCnt="6">
        <dgm:presLayoutVars>
          <dgm:bulletEnabled val="1"/>
        </dgm:presLayoutVars>
      </dgm:prSet>
      <dgm:spPr>
        <a:prstGeom prst="rect">
          <a:avLst/>
        </a:prstGeom>
      </dgm:spPr>
      <dgm:t>
        <a:bodyPr/>
        <a:lstStyle/>
        <a:p>
          <a:endParaRPr lang="en-TT"/>
        </a:p>
      </dgm:t>
    </dgm:pt>
    <dgm:pt modelId="{1A455C89-1DFC-4FAD-A408-7E3F904FD86A}" type="pres">
      <dgm:prSet presAssocID="{3DA902D8-4BCA-47B7-A36F-6FA96F4CEFAE}" presName="sibTrans" presStyleCnt="0"/>
      <dgm:spPr/>
    </dgm:pt>
    <dgm:pt modelId="{362E1A01-1482-4A31-96F4-AB7A961B21B2}" type="pres">
      <dgm:prSet presAssocID="{7E40D6B9-27FF-4E00-A12B-908FA7CAA124}" presName="node" presStyleLbl="node1" presStyleIdx="2" presStyleCnt="6">
        <dgm:presLayoutVars>
          <dgm:bulletEnabled val="1"/>
        </dgm:presLayoutVars>
      </dgm:prSet>
      <dgm:spPr>
        <a:prstGeom prst="rect">
          <a:avLst/>
        </a:prstGeom>
      </dgm:spPr>
      <dgm:t>
        <a:bodyPr/>
        <a:lstStyle/>
        <a:p>
          <a:endParaRPr lang="en-TT"/>
        </a:p>
      </dgm:t>
    </dgm:pt>
    <dgm:pt modelId="{84B002B0-2BC5-4AC4-AB34-6B4B6059ACFF}" type="pres">
      <dgm:prSet presAssocID="{2E2CEE1C-33B9-47BA-B59B-68DC83DC379D}" presName="sibTrans" presStyleCnt="0"/>
      <dgm:spPr/>
    </dgm:pt>
    <dgm:pt modelId="{146D494C-0DA1-44AF-AF72-577F4B6E4864}" type="pres">
      <dgm:prSet presAssocID="{3D3F5D7C-1E13-455C-A395-D2EF9375B3A6}" presName="node" presStyleLbl="node1" presStyleIdx="3" presStyleCnt="6">
        <dgm:presLayoutVars>
          <dgm:bulletEnabled val="1"/>
        </dgm:presLayoutVars>
      </dgm:prSet>
      <dgm:spPr>
        <a:prstGeom prst="rect">
          <a:avLst/>
        </a:prstGeom>
      </dgm:spPr>
      <dgm:t>
        <a:bodyPr/>
        <a:lstStyle/>
        <a:p>
          <a:endParaRPr lang="en-TT"/>
        </a:p>
      </dgm:t>
    </dgm:pt>
    <dgm:pt modelId="{7A0B73D2-55AF-4B89-8168-DBA3746EFDE9}" type="pres">
      <dgm:prSet presAssocID="{9A998E4A-B42B-4F58-9741-67C507F57DA9}" presName="sibTrans" presStyleCnt="0"/>
      <dgm:spPr/>
    </dgm:pt>
    <dgm:pt modelId="{FBC7B0FC-A620-48EA-A589-BFF54DD625DA}" type="pres">
      <dgm:prSet presAssocID="{31C4BB0F-45DA-4017-A26F-F989849C4DEC}" presName="node" presStyleLbl="node1" presStyleIdx="4" presStyleCnt="6">
        <dgm:presLayoutVars>
          <dgm:bulletEnabled val="1"/>
        </dgm:presLayoutVars>
      </dgm:prSet>
      <dgm:spPr>
        <a:prstGeom prst="rect">
          <a:avLst/>
        </a:prstGeom>
      </dgm:spPr>
      <dgm:t>
        <a:bodyPr/>
        <a:lstStyle/>
        <a:p>
          <a:endParaRPr lang="en-TT"/>
        </a:p>
      </dgm:t>
    </dgm:pt>
    <dgm:pt modelId="{295B9F50-8039-4AB5-A580-E065D4BF0AF9}" type="pres">
      <dgm:prSet presAssocID="{FB553640-0231-41E4-BBB9-9D7E6D3CD017}" presName="sibTrans" presStyleCnt="0"/>
      <dgm:spPr/>
    </dgm:pt>
    <dgm:pt modelId="{9B437132-0C4D-417E-9DB0-D4BAC3BA6B3C}" type="pres">
      <dgm:prSet presAssocID="{DFA61EC1-B5D9-4C81-9F61-675AE40A38F6}" presName="node" presStyleLbl="node1" presStyleIdx="5" presStyleCnt="6">
        <dgm:presLayoutVars>
          <dgm:bulletEnabled val="1"/>
        </dgm:presLayoutVars>
      </dgm:prSet>
      <dgm:spPr>
        <a:prstGeom prst="rect">
          <a:avLst/>
        </a:prstGeom>
      </dgm:spPr>
      <dgm:t>
        <a:bodyPr/>
        <a:lstStyle/>
        <a:p>
          <a:endParaRPr lang="en-TT"/>
        </a:p>
      </dgm:t>
    </dgm:pt>
  </dgm:ptLst>
  <dgm:cxnLst>
    <dgm:cxn modelId="{818E3FD1-4ACF-4362-9EAA-5AB2D2E60E6B}" srcId="{7933168B-54DB-47EF-B769-47A72A76AED1}" destId="{3D3F5D7C-1E13-455C-A395-D2EF9375B3A6}" srcOrd="3" destOrd="0" parTransId="{5FC65E42-E5C3-4FBA-A941-96520F5FEDBC}" sibTransId="{9A998E4A-B42B-4F58-9741-67C507F57DA9}"/>
    <dgm:cxn modelId="{422006A1-FD8F-4A06-8B41-70B9587483A1}" srcId="{7933168B-54DB-47EF-B769-47A72A76AED1}" destId="{7E40D6B9-27FF-4E00-A12B-908FA7CAA124}" srcOrd="2" destOrd="0" parTransId="{A16C4320-5C77-4554-A8AA-17DEBDF8DE63}" sibTransId="{2E2CEE1C-33B9-47BA-B59B-68DC83DC379D}"/>
    <dgm:cxn modelId="{DD258456-41B9-4C3E-9856-740EB3723F1A}" srcId="{7933168B-54DB-47EF-B769-47A72A76AED1}" destId="{4F8A0D38-01E5-481E-993E-A5D6C7BD5599}" srcOrd="0" destOrd="0" parTransId="{7763D84F-8964-47EC-824E-F4154170CDD4}" sibTransId="{D1BB6329-7EB9-443E-8D6A-A11D2FD40716}"/>
    <dgm:cxn modelId="{D6D6D4DB-2DE8-4E2C-9ABF-D7BE78BAE409}" srcId="{7933168B-54DB-47EF-B769-47A72A76AED1}" destId="{31C4BB0F-45DA-4017-A26F-F989849C4DEC}" srcOrd="4" destOrd="0" parTransId="{E36ABCF8-5B4B-4E2E-957B-085783ED8FB0}" sibTransId="{FB553640-0231-41E4-BBB9-9D7E6D3CD017}"/>
    <dgm:cxn modelId="{DF0FDD77-81C8-44CB-B4BB-7D0FB689E9E0}" type="presOf" srcId="{7E40D6B9-27FF-4E00-A12B-908FA7CAA124}" destId="{362E1A01-1482-4A31-96F4-AB7A961B21B2}" srcOrd="0" destOrd="0" presId="urn:microsoft.com/office/officeart/2005/8/layout/default#2"/>
    <dgm:cxn modelId="{ADF3850C-BD0F-43D1-B3B1-58EFC05F2BE7}" type="presOf" srcId="{D9BB21BC-4124-4526-BFF4-568BADB506A2}" destId="{78D176E9-BDEC-43A6-9DE4-62F7FD3965CB}" srcOrd="0" destOrd="0" presId="urn:microsoft.com/office/officeart/2005/8/layout/default#2"/>
    <dgm:cxn modelId="{73F25B77-7154-46CA-B129-CF19731EC708}" type="presOf" srcId="{DFA61EC1-B5D9-4C81-9F61-675AE40A38F6}" destId="{9B437132-0C4D-417E-9DB0-D4BAC3BA6B3C}" srcOrd="0" destOrd="0" presId="urn:microsoft.com/office/officeart/2005/8/layout/default#2"/>
    <dgm:cxn modelId="{90AB9419-3C1A-4E8C-BD34-8987B73E662C}" type="presOf" srcId="{3D3F5D7C-1E13-455C-A395-D2EF9375B3A6}" destId="{146D494C-0DA1-44AF-AF72-577F4B6E4864}" srcOrd="0" destOrd="0" presId="urn:microsoft.com/office/officeart/2005/8/layout/default#2"/>
    <dgm:cxn modelId="{B19FDA5D-92F0-4F06-8693-11935D8546CD}" srcId="{7933168B-54DB-47EF-B769-47A72A76AED1}" destId="{DFA61EC1-B5D9-4C81-9F61-675AE40A38F6}" srcOrd="5" destOrd="0" parTransId="{067F32A7-1CB4-4757-9C00-A70B5D89CF75}" sibTransId="{FC7F1A76-33FE-4098-9855-1ED3ECD18A20}"/>
    <dgm:cxn modelId="{4DEC9182-FD8C-421F-BD98-F0FA9B62403A}" type="presOf" srcId="{7933168B-54DB-47EF-B769-47A72A76AED1}" destId="{CBD98F07-9D2C-4D73-BD5B-FE98D9BDD71E}" srcOrd="0" destOrd="0" presId="urn:microsoft.com/office/officeart/2005/8/layout/default#2"/>
    <dgm:cxn modelId="{B1A60AA8-F8F1-428A-B97E-FDD36891C048}" type="presOf" srcId="{4F8A0D38-01E5-481E-993E-A5D6C7BD5599}" destId="{8D3DDF13-937A-48EE-991C-D24FE55137EF}" srcOrd="0" destOrd="0" presId="urn:microsoft.com/office/officeart/2005/8/layout/default#2"/>
    <dgm:cxn modelId="{B152D45B-3EC7-42C1-89D6-C3ED71EAB76B}" type="presOf" srcId="{31C4BB0F-45DA-4017-A26F-F989849C4DEC}" destId="{FBC7B0FC-A620-48EA-A589-BFF54DD625DA}" srcOrd="0" destOrd="0" presId="urn:microsoft.com/office/officeart/2005/8/layout/default#2"/>
    <dgm:cxn modelId="{C2A7B121-1877-40AD-A0AB-1DAE42B4259C}" srcId="{7933168B-54DB-47EF-B769-47A72A76AED1}" destId="{D9BB21BC-4124-4526-BFF4-568BADB506A2}" srcOrd="1" destOrd="0" parTransId="{B2CC8E07-9D24-4065-BA70-21B746A1AB05}" sibTransId="{3DA902D8-4BCA-47B7-A36F-6FA96F4CEFAE}"/>
    <dgm:cxn modelId="{49C94A46-D5AA-4A69-9F75-00B2E5F1B07B}" type="presParOf" srcId="{CBD98F07-9D2C-4D73-BD5B-FE98D9BDD71E}" destId="{8D3DDF13-937A-48EE-991C-D24FE55137EF}" srcOrd="0" destOrd="0" presId="urn:microsoft.com/office/officeart/2005/8/layout/default#2"/>
    <dgm:cxn modelId="{1330CD4F-72D3-40D1-9929-7967E2395ED0}" type="presParOf" srcId="{CBD98F07-9D2C-4D73-BD5B-FE98D9BDD71E}" destId="{5FE4B45E-A6D7-447B-ABB9-DEDA1D759EFA}" srcOrd="1" destOrd="0" presId="urn:microsoft.com/office/officeart/2005/8/layout/default#2"/>
    <dgm:cxn modelId="{A384BF4D-C9B6-42C7-9716-5908C03B7F6C}" type="presParOf" srcId="{CBD98F07-9D2C-4D73-BD5B-FE98D9BDD71E}" destId="{78D176E9-BDEC-43A6-9DE4-62F7FD3965CB}" srcOrd="2" destOrd="0" presId="urn:microsoft.com/office/officeart/2005/8/layout/default#2"/>
    <dgm:cxn modelId="{4CA2C991-407E-4104-8A99-FBECEF0101FC}" type="presParOf" srcId="{CBD98F07-9D2C-4D73-BD5B-FE98D9BDD71E}" destId="{1A455C89-1DFC-4FAD-A408-7E3F904FD86A}" srcOrd="3" destOrd="0" presId="urn:microsoft.com/office/officeart/2005/8/layout/default#2"/>
    <dgm:cxn modelId="{32BBD99B-6247-413B-B72F-1B4682CF4861}" type="presParOf" srcId="{CBD98F07-9D2C-4D73-BD5B-FE98D9BDD71E}" destId="{362E1A01-1482-4A31-96F4-AB7A961B21B2}" srcOrd="4" destOrd="0" presId="urn:microsoft.com/office/officeart/2005/8/layout/default#2"/>
    <dgm:cxn modelId="{D28A0553-A325-4E75-AD31-F889D15B2609}" type="presParOf" srcId="{CBD98F07-9D2C-4D73-BD5B-FE98D9BDD71E}" destId="{84B002B0-2BC5-4AC4-AB34-6B4B6059ACFF}" srcOrd="5" destOrd="0" presId="urn:microsoft.com/office/officeart/2005/8/layout/default#2"/>
    <dgm:cxn modelId="{E3AA280B-106A-4C6E-87ED-0A43030CC346}" type="presParOf" srcId="{CBD98F07-9D2C-4D73-BD5B-FE98D9BDD71E}" destId="{146D494C-0DA1-44AF-AF72-577F4B6E4864}" srcOrd="6" destOrd="0" presId="urn:microsoft.com/office/officeart/2005/8/layout/default#2"/>
    <dgm:cxn modelId="{7F85CB12-4B21-476A-8BD0-FD1B4355F04F}" type="presParOf" srcId="{CBD98F07-9D2C-4D73-BD5B-FE98D9BDD71E}" destId="{7A0B73D2-55AF-4B89-8168-DBA3746EFDE9}" srcOrd="7" destOrd="0" presId="urn:microsoft.com/office/officeart/2005/8/layout/default#2"/>
    <dgm:cxn modelId="{3B022220-39E2-4A8A-A5A0-DDCAD66D35FB}" type="presParOf" srcId="{CBD98F07-9D2C-4D73-BD5B-FE98D9BDD71E}" destId="{FBC7B0FC-A620-48EA-A589-BFF54DD625DA}" srcOrd="8" destOrd="0" presId="urn:microsoft.com/office/officeart/2005/8/layout/default#2"/>
    <dgm:cxn modelId="{1706B37E-6AA8-4664-98A6-09A66490CAFC}" type="presParOf" srcId="{CBD98F07-9D2C-4D73-BD5B-FE98D9BDD71E}" destId="{295B9F50-8039-4AB5-A580-E065D4BF0AF9}" srcOrd="9" destOrd="0" presId="urn:microsoft.com/office/officeart/2005/8/layout/default#2"/>
    <dgm:cxn modelId="{606CEE70-297E-4B22-869C-1906964267A8}" type="presParOf" srcId="{CBD98F07-9D2C-4D73-BD5B-FE98D9BDD71E}" destId="{9B437132-0C4D-417E-9DB0-D4BAC3BA6B3C}" srcOrd="10" destOrd="0" presId="urn:microsoft.com/office/officeart/2005/8/layout/defaul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1FF80A-5DBA-4CFA-AC0C-CCDBFF67F965}" type="doc">
      <dgm:prSet loTypeId="urn:microsoft.com/office/officeart/2009/3/layout/StepUpProcess" loCatId="process" qsTypeId="urn:microsoft.com/office/officeart/2005/8/quickstyle/simple1" qsCatId="simple" csTypeId="urn:microsoft.com/office/officeart/2005/8/colors/colorful2" csCatId="colorful" phldr="1"/>
      <dgm:spPr/>
      <dgm:t>
        <a:bodyPr/>
        <a:lstStyle/>
        <a:p>
          <a:endParaRPr lang="en-US"/>
        </a:p>
      </dgm:t>
    </dgm:pt>
    <dgm:pt modelId="{85E35EA7-1921-4C9D-BDDD-7E324DCABECB}">
      <dgm:prSet phldrT="[Text]"/>
      <dgm:spPr/>
      <dgm:t>
        <a:bodyPr/>
        <a:lstStyle/>
        <a:p>
          <a:r>
            <a:rPr lang="en-US" dirty="0" smtClean="0"/>
            <a:t/>
          </a:r>
          <a:br>
            <a:rPr lang="en-US" dirty="0" smtClean="0"/>
          </a:br>
          <a:r>
            <a:rPr lang="en-US" dirty="0" smtClean="0"/>
            <a:t>August 2013</a:t>
          </a:r>
          <a:endParaRPr lang="en-US" dirty="0"/>
        </a:p>
      </dgm:t>
    </dgm:pt>
    <dgm:pt modelId="{944647B8-5711-4DF2-99E4-376E58BDB551}" type="parTrans" cxnId="{2EF28873-2DB6-48DB-9744-52343A0C0C68}">
      <dgm:prSet/>
      <dgm:spPr/>
      <dgm:t>
        <a:bodyPr/>
        <a:lstStyle/>
        <a:p>
          <a:endParaRPr lang="en-US"/>
        </a:p>
      </dgm:t>
    </dgm:pt>
    <dgm:pt modelId="{0E29D96D-E4DD-4A72-AAB5-BDD71EDFE807}" type="sibTrans" cxnId="{2EF28873-2DB6-48DB-9744-52343A0C0C68}">
      <dgm:prSet/>
      <dgm:spPr/>
      <dgm:t>
        <a:bodyPr/>
        <a:lstStyle/>
        <a:p>
          <a:endParaRPr lang="en-US"/>
        </a:p>
      </dgm:t>
    </dgm:pt>
    <dgm:pt modelId="{0A62CF10-A5B8-41D7-B511-B0CEFCE10082}">
      <dgm:prSet phldrT="[Text]"/>
      <dgm:spPr/>
      <dgm:t>
        <a:bodyPr/>
        <a:lstStyle/>
        <a:p>
          <a:r>
            <a:rPr lang="en-US" dirty="0" smtClean="0"/>
            <a:t>Ministry of Planning receives invitation to participate</a:t>
          </a:r>
          <a:br>
            <a:rPr lang="en-US" dirty="0" smtClean="0"/>
          </a:br>
          <a:endParaRPr lang="en-US" dirty="0"/>
        </a:p>
      </dgm:t>
    </dgm:pt>
    <dgm:pt modelId="{04E39FA3-A25C-402F-ADBA-703ADFE2B492}" type="parTrans" cxnId="{E0DEF355-10CA-4CB9-AFCF-8A3FADEFCBE3}">
      <dgm:prSet/>
      <dgm:spPr/>
      <dgm:t>
        <a:bodyPr/>
        <a:lstStyle/>
        <a:p>
          <a:endParaRPr lang="en-US"/>
        </a:p>
      </dgm:t>
    </dgm:pt>
    <dgm:pt modelId="{80FEEC29-894A-420E-BCE6-3D48F1121F9C}" type="sibTrans" cxnId="{E0DEF355-10CA-4CB9-AFCF-8A3FADEFCBE3}">
      <dgm:prSet/>
      <dgm:spPr/>
      <dgm:t>
        <a:bodyPr/>
        <a:lstStyle/>
        <a:p>
          <a:endParaRPr lang="en-US"/>
        </a:p>
      </dgm:t>
    </dgm:pt>
    <dgm:pt modelId="{65E0DE51-5A5B-45DB-A7E8-980833F6C0D6}">
      <dgm:prSet phldrT="[Text]"/>
      <dgm:spPr/>
      <dgm:t>
        <a:bodyPr/>
        <a:lstStyle/>
        <a:p>
          <a:r>
            <a:rPr lang="en-US" dirty="0" smtClean="0"/>
            <a:t>February 2014</a:t>
          </a:r>
          <a:endParaRPr lang="en-US" dirty="0"/>
        </a:p>
      </dgm:t>
    </dgm:pt>
    <dgm:pt modelId="{1E019FD7-F7E5-41F5-97A0-A82E20E57DF9}" type="parTrans" cxnId="{589711CB-9BB2-461D-988C-E3DAC7258323}">
      <dgm:prSet/>
      <dgm:spPr/>
      <dgm:t>
        <a:bodyPr/>
        <a:lstStyle/>
        <a:p>
          <a:endParaRPr lang="en-US"/>
        </a:p>
      </dgm:t>
    </dgm:pt>
    <dgm:pt modelId="{DA9BE8A3-F864-483A-A10B-C1661FC80B06}" type="sibTrans" cxnId="{589711CB-9BB2-461D-988C-E3DAC7258323}">
      <dgm:prSet/>
      <dgm:spPr/>
      <dgm:t>
        <a:bodyPr/>
        <a:lstStyle/>
        <a:p>
          <a:endParaRPr lang="en-US"/>
        </a:p>
      </dgm:t>
    </dgm:pt>
    <dgm:pt modelId="{9C20082B-63DF-4D34-BA78-0547BBFD540D}">
      <dgm:prSet phldrT="[Text]"/>
      <dgm:spPr/>
      <dgm:t>
        <a:bodyPr/>
        <a:lstStyle/>
        <a:p>
          <a:r>
            <a:rPr lang="en-US" dirty="0" smtClean="0"/>
            <a:t>Printing and Packaging selected as target industry</a:t>
          </a:r>
          <a:br>
            <a:rPr lang="en-US" dirty="0" smtClean="0"/>
          </a:br>
          <a:endParaRPr lang="en-US" dirty="0"/>
        </a:p>
      </dgm:t>
    </dgm:pt>
    <dgm:pt modelId="{F0C97FE3-F0CF-4F41-A211-3B145F38FF6C}" type="parTrans" cxnId="{B482014D-B8E8-4D99-BB88-946E05384527}">
      <dgm:prSet/>
      <dgm:spPr/>
      <dgm:t>
        <a:bodyPr/>
        <a:lstStyle/>
        <a:p>
          <a:endParaRPr lang="en-US"/>
        </a:p>
      </dgm:t>
    </dgm:pt>
    <dgm:pt modelId="{D9BE3587-FB1B-4B11-A787-BE798AB6751A}" type="sibTrans" cxnId="{B482014D-B8E8-4D99-BB88-946E05384527}">
      <dgm:prSet/>
      <dgm:spPr/>
      <dgm:t>
        <a:bodyPr/>
        <a:lstStyle/>
        <a:p>
          <a:endParaRPr lang="en-US"/>
        </a:p>
      </dgm:t>
    </dgm:pt>
    <dgm:pt modelId="{C994E192-85EE-476F-A7D6-399663D135EB}">
      <dgm:prSet phldrT="[Text]"/>
      <dgm:spPr/>
      <dgm:t>
        <a:bodyPr/>
        <a:lstStyle/>
        <a:p>
          <a:r>
            <a:rPr lang="en-US" dirty="0" smtClean="0"/>
            <a:t>March 2014 </a:t>
          </a:r>
          <a:endParaRPr lang="en-US" dirty="0"/>
        </a:p>
      </dgm:t>
    </dgm:pt>
    <dgm:pt modelId="{2FFB50B0-AC0C-4395-B5D4-2F7A1147F625}" type="parTrans" cxnId="{3BF405EB-6DA8-4D49-9371-70C8DC356A45}">
      <dgm:prSet/>
      <dgm:spPr/>
      <dgm:t>
        <a:bodyPr/>
        <a:lstStyle/>
        <a:p>
          <a:endParaRPr lang="en-US"/>
        </a:p>
      </dgm:t>
    </dgm:pt>
    <dgm:pt modelId="{DD0859D5-3F24-4F23-AFA5-F2B99C104AF6}" type="sibTrans" cxnId="{3BF405EB-6DA8-4D49-9371-70C8DC356A45}">
      <dgm:prSet/>
      <dgm:spPr/>
      <dgm:t>
        <a:bodyPr/>
        <a:lstStyle/>
        <a:p>
          <a:endParaRPr lang="en-US"/>
        </a:p>
      </dgm:t>
    </dgm:pt>
    <dgm:pt modelId="{DFF0E345-D94E-470C-A046-780F019C6806}">
      <dgm:prSet phldrT="[Text]"/>
      <dgm:spPr/>
      <dgm:t>
        <a:bodyPr/>
        <a:lstStyle/>
        <a:p>
          <a:r>
            <a:rPr lang="en-US" b="1" dirty="0" smtClean="0"/>
            <a:t>1</a:t>
          </a:r>
          <a:r>
            <a:rPr lang="en-US" b="1" baseline="30000" dirty="0" smtClean="0"/>
            <a:t>st</a:t>
          </a:r>
          <a:r>
            <a:rPr lang="en-US" b="1" dirty="0" smtClean="0"/>
            <a:t> OAS Mission:</a:t>
          </a:r>
          <a:br>
            <a:rPr lang="en-US" b="1" dirty="0" smtClean="0"/>
          </a:br>
          <a:endParaRPr lang="en-US" b="1" dirty="0"/>
        </a:p>
      </dgm:t>
    </dgm:pt>
    <dgm:pt modelId="{CF1B4789-8DC5-47FE-9DBE-5A971E7D1174}" type="parTrans" cxnId="{EDB6AA8E-3A92-4390-A559-26612E1F66DD}">
      <dgm:prSet/>
      <dgm:spPr/>
      <dgm:t>
        <a:bodyPr/>
        <a:lstStyle/>
        <a:p>
          <a:endParaRPr lang="en-US"/>
        </a:p>
      </dgm:t>
    </dgm:pt>
    <dgm:pt modelId="{8AF1B100-8884-4E69-AB04-E9F2170BFC7A}" type="sibTrans" cxnId="{EDB6AA8E-3A92-4390-A559-26612E1F66DD}">
      <dgm:prSet/>
      <dgm:spPr/>
      <dgm:t>
        <a:bodyPr/>
        <a:lstStyle/>
        <a:p>
          <a:endParaRPr lang="en-US"/>
        </a:p>
      </dgm:t>
    </dgm:pt>
    <dgm:pt modelId="{E4EFEFC9-706D-4A5F-A78D-286DC1F1C3E2}">
      <dgm:prSet phldrT="[Text]"/>
      <dgm:spPr/>
      <dgm:t>
        <a:bodyPr/>
        <a:lstStyle/>
        <a:p>
          <a:r>
            <a:rPr lang="en-US" dirty="0" smtClean="0"/>
            <a:t>OAS contributes grant -  US$1million to the project</a:t>
          </a:r>
          <a:endParaRPr lang="en-US" dirty="0"/>
        </a:p>
      </dgm:t>
    </dgm:pt>
    <dgm:pt modelId="{4A70155F-7965-4275-A823-356D49E70A28}" type="parTrans" cxnId="{476548D8-D27C-433B-B9C6-EB6E56672796}">
      <dgm:prSet/>
      <dgm:spPr/>
      <dgm:t>
        <a:bodyPr/>
        <a:lstStyle/>
        <a:p>
          <a:endParaRPr lang="en-US"/>
        </a:p>
      </dgm:t>
    </dgm:pt>
    <dgm:pt modelId="{480FA500-5294-4CA1-8B55-6DA2C16DD470}" type="sibTrans" cxnId="{476548D8-D27C-433B-B9C6-EB6E56672796}">
      <dgm:prSet/>
      <dgm:spPr/>
      <dgm:t>
        <a:bodyPr/>
        <a:lstStyle/>
        <a:p>
          <a:endParaRPr lang="en-US"/>
        </a:p>
      </dgm:t>
    </dgm:pt>
    <dgm:pt modelId="{59C98E4A-4673-4A7E-9572-D811EB907E64}">
      <dgm:prSet phldrT="[Text]"/>
      <dgm:spPr/>
      <dgm:t>
        <a:bodyPr/>
        <a:lstStyle/>
        <a:p>
          <a:r>
            <a:rPr lang="en-US" dirty="0" smtClean="0"/>
            <a:t>Aim: to reduce/eliminate Styrofoam</a:t>
          </a:r>
          <a:endParaRPr lang="en-US" dirty="0"/>
        </a:p>
      </dgm:t>
    </dgm:pt>
    <dgm:pt modelId="{18AB8B23-1085-4EE0-A171-7A53D3F0C219}" type="parTrans" cxnId="{D0CC0DFB-2AC3-487B-884A-D80227DFB88A}">
      <dgm:prSet/>
      <dgm:spPr/>
      <dgm:t>
        <a:bodyPr/>
        <a:lstStyle/>
        <a:p>
          <a:endParaRPr lang="en-US"/>
        </a:p>
      </dgm:t>
    </dgm:pt>
    <dgm:pt modelId="{554B700D-4724-40DA-9A84-A5F4A7B30CB5}" type="sibTrans" cxnId="{D0CC0DFB-2AC3-487B-884A-D80227DFB88A}">
      <dgm:prSet/>
      <dgm:spPr/>
      <dgm:t>
        <a:bodyPr/>
        <a:lstStyle/>
        <a:p>
          <a:endParaRPr lang="en-US"/>
        </a:p>
      </dgm:t>
    </dgm:pt>
    <dgm:pt modelId="{8697AEAC-D6B7-4B59-B414-420E126F905B}">
      <dgm:prSet phldrT="[Text]"/>
      <dgm:spPr/>
      <dgm:t>
        <a:bodyPr/>
        <a:lstStyle/>
        <a:p>
          <a:endParaRPr lang="en-US" dirty="0"/>
        </a:p>
      </dgm:t>
    </dgm:pt>
    <dgm:pt modelId="{B30342EF-0C4A-4FB1-B31E-13C54176D181}" type="parTrans" cxnId="{530DC674-DD36-4E77-B5D5-243BA31B2AF5}">
      <dgm:prSet/>
      <dgm:spPr/>
      <dgm:t>
        <a:bodyPr/>
        <a:lstStyle/>
        <a:p>
          <a:endParaRPr lang="en-US"/>
        </a:p>
      </dgm:t>
    </dgm:pt>
    <dgm:pt modelId="{52E402F9-5F69-4B34-A0C2-BB7FC97EA90A}" type="sibTrans" cxnId="{530DC674-DD36-4E77-B5D5-243BA31B2AF5}">
      <dgm:prSet/>
      <dgm:spPr/>
      <dgm:t>
        <a:bodyPr/>
        <a:lstStyle/>
        <a:p>
          <a:endParaRPr lang="en-US"/>
        </a:p>
      </dgm:t>
    </dgm:pt>
    <dgm:pt modelId="{4CE87CBF-A006-48C2-A534-8C6FF352BF57}">
      <dgm:prSet phldrT="[Text]"/>
      <dgm:spPr/>
      <dgm:t>
        <a:bodyPr/>
        <a:lstStyle/>
        <a:p>
          <a:r>
            <a:rPr lang="en-US" dirty="0" smtClean="0"/>
            <a:t>Stakeholder Meeting</a:t>
          </a:r>
          <a:br>
            <a:rPr lang="en-US" dirty="0" smtClean="0"/>
          </a:br>
          <a:endParaRPr lang="en-US" dirty="0"/>
        </a:p>
      </dgm:t>
    </dgm:pt>
    <dgm:pt modelId="{F42FABDE-5AF1-4171-BC6D-8590B38A896C}" type="parTrans" cxnId="{CB527414-BE52-476A-8615-83D938F07470}">
      <dgm:prSet/>
      <dgm:spPr/>
      <dgm:t>
        <a:bodyPr/>
        <a:lstStyle/>
        <a:p>
          <a:endParaRPr lang="en-US"/>
        </a:p>
      </dgm:t>
    </dgm:pt>
    <dgm:pt modelId="{1A34B18E-8E46-4843-8ECF-C9F9B26AD346}" type="sibTrans" cxnId="{CB527414-BE52-476A-8615-83D938F07470}">
      <dgm:prSet/>
      <dgm:spPr/>
      <dgm:t>
        <a:bodyPr/>
        <a:lstStyle/>
        <a:p>
          <a:endParaRPr lang="en-US"/>
        </a:p>
      </dgm:t>
    </dgm:pt>
    <dgm:pt modelId="{FF9153FC-0DD5-4E95-AB13-96D73114F1F5}">
      <dgm:prSet phldrT="[Text]"/>
      <dgm:spPr/>
      <dgm:t>
        <a:bodyPr/>
        <a:lstStyle/>
        <a:p>
          <a:r>
            <a:rPr lang="en-US" dirty="0" smtClean="0"/>
            <a:t>Production Sector Diagnosis  </a:t>
          </a:r>
          <a:endParaRPr lang="en-US" dirty="0"/>
        </a:p>
      </dgm:t>
    </dgm:pt>
    <dgm:pt modelId="{5EB7B6DA-6CD7-4245-92AB-E3D05B042130}" type="parTrans" cxnId="{F53373A1-1B18-4A20-ADE1-8C6920397D16}">
      <dgm:prSet/>
      <dgm:spPr/>
      <dgm:t>
        <a:bodyPr/>
        <a:lstStyle/>
        <a:p>
          <a:endParaRPr lang="en-US"/>
        </a:p>
      </dgm:t>
    </dgm:pt>
    <dgm:pt modelId="{DD9613F7-38BA-441F-ADB6-1350968B918C}" type="sibTrans" cxnId="{F53373A1-1B18-4A20-ADE1-8C6920397D16}">
      <dgm:prSet/>
      <dgm:spPr/>
      <dgm:t>
        <a:bodyPr/>
        <a:lstStyle/>
        <a:p>
          <a:endParaRPr lang="en-US"/>
        </a:p>
      </dgm:t>
    </dgm:pt>
    <dgm:pt modelId="{485C27C8-6872-4ECC-9F8C-5D2556029007}" type="pres">
      <dgm:prSet presAssocID="{9B1FF80A-5DBA-4CFA-AC0C-CCDBFF67F965}" presName="rootnode" presStyleCnt="0">
        <dgm:presLayoutVars>
          <dgm:chMax/>
          <dgm:chPref/>
          <dgm:dir/>
          <dgm:animLvl val="lvl"/>
        </dgm:presLayoutVars>
      </dgm:prSet>
      <dgm:spPr/>
      <dgm:t>
        <a:bodyPr/>
        <a:lstStyle/>
        <a:p>
          <a:endParaRPr lang="en-TT"/>
        </a:p>
      </dgm:t>
    </dgm:pt>
    <dgm:pt modelId="{B33B7DAE-4069-4719-88B1-96546AD1CAAE}" type="pres">
      <dgm:prSet presAssocID="{85E35EA7-1921-4C9D-BDDD-7E324DCABECB}" presName="composite" presStyleCnt="0"/>
      <dgm:spPr/>
    </dgm:pt>
    <dgm:pt modelId="{E8E777BA-3DC0-4021-8A42-A25A8F28C224}" type="pres">
      <dgm:prSet presAssocID="{85E35EA7-1921-4C9D-BDDD-7E324DCABECB}" presName="LShape" presStyleLbl="alignNode1" presStyleIdx="0" presStyleCnt="5"/>
      <dgm:spPr/>
    </dgm:pt>
    <dgm:pt modelId="{A8922627-AA76-4B68-957F-8780C90DF83D}" type="pres">
      <dgm:prSet presAssocID="{85E35EA7-1921-4C9D-BDDD-7E324DCABECB}" presName="ParentText" presStyleLbl="revTx" presStyleIdx="0" presStyleCnt="3" custScaleY="126644" custLinFactNeighborX="0" custLinFactNeighborY="13665">
        <dgm:presLayoutVars>
          <dgm:chMax val="0"/>
          <dgm:chPref val="0"/>
          <dgm:bulletEnabled val="1"/>
        </dgm:presLayoutVars>
      </dgm:prSet>
      <dgm:spPr/>
      <dgm:t>
        <a:bodyPr/>
        <a:lstStyle/>
        <a:p>
          <a:endParaRPr lang="en-TT"/>
        </a:p>
      </dgm:t>
    </dgm:pt>
    <dgm:pt modelId="{54F3F906-D028-4B5D-B11B-1228F636CAB1}" type="pres">
      <dgm:prSet presAssocID="{85E35EA7-1921-4C9D-BDDD-7E324DCABECB}" presName="Triangle" presStyleLbl="alignNode1" presStyleIdx="1" presStyleCnt="5"/>
      <dgm:spPr/>
    </dgm:pt>
    <dgm:pt modelId="{AADA3717-47EF-4193-9958-823686C0F521}" type="pres">
      <dgm:prSet presAssocID="{0E29D96D-E4DD-4A72-AAB5-BDD71EDFE807}" presName="sibTrans" presStyleCnt="0"/>
      <dgm:spPr/>
    </dgm:pt>
    <dgm:pt modelId="{FFF2B68B-F509-42D5-BF91-9FDF8C7E4A97}" type="pres">
      <dgm:prSet presAssocID="{0E29D96D-E4DD-4A72-AAB5-BDD71EDFE807}" presName="space" presStyleCnt="0"/>
      <dgm:spPr/>
    </dgm:pt>
    <dgm:pt modelId="{BD8A2538-FEB8-49B8-9B04-A7F3CFED9D60}" type="pres">
      <dgm:prSet presAssocID="{65E0DE51-5A5B-45DB-A7E8-980833F6C0D6}" presName="composite" presStyleCnt="0"/>
      <dgm:spPr/>
    </dgm:pt>
    <dgm:pt modelId="{9014D470-FDE1-4B66-8099-E0FFC07D0312}" type="pres">
      <dgm:prSet presAssocID="{65E0DE51-5A5B-45DB-A7E8-980833F6C0D6}" presName="LShape" presStyleLbl="alignNode1" presStyleIdx="2" presStyleCnt="5"/>
      <dgm:spPr/>
    </dgm:pt>
    <dgm:pt modelId="{EEE3EA4C-3CC6-4CA8-AFE0-767D627CAAA8}" type="pres">
      <dgm:prSet presAssocID="{65E0DE51-5A5B-45DB-A7E8-980833F6C0D6}" presName="ParentText" presStyleLbl="revTx" presStyleIdx="1" presStyleCnt="3">
        <dgm:presLayoutVars>
          <dgm:chMax val="0"/>
          <dgm:chPref val="0"/>
          <dgm:bulletEnabled val="1"/>
        </dgm:presLayoutVars>
      </dgm:prSet>
      <dgm:spPr/>
      <dgm:t>
        <a:bodyPr/>
        <a:lstStyle/>
        <a:p>
          <a:endParaRPr lang="en-TT"/>
        </a:p>
      </dgm:t>
    </dgm:pt>
    <dgm:pt modelId="{FF21F8A0-7520-4907-9762-DA45DF9D0C18}" type="pres">
      <dgm:prSet presAssocID="{65E0DE51-5A5B-45DB-A7E8-980833F6C0D6}" presName="Triangle" presStyleLbl="alignNode1" presStyleIdx="3" presStyleCnt="5"/>
      <dgm:spPr/>
    </dgm:pt>
    <dgm:pt modelId="{E3FB7B31-BF97-411B-B487-15D5BC0A38ED}" type="pres">
      <dgm:prSet presAssocID="{DA9BE8A3-F864-483A-A10B-C1661FC80B06}" presName="sibTrans" presStyleCnt="0"/>
      <dgm:spPr/>
    </dgm:pt>
    <dgm:pt modelId="{05868162-9673-4D2D-B777-21728A13722D}" type="pres">
      <dgm:prSet presAssocID="{DA9BE8A3-F864-483A-A10B-C1661FC80B06}" presName="space" presStyleCnt="0"/>
      <dgm:spPr/>
    </dgm:pt>
    <dgm:pt modelId="{874961F0-37D0-4323-9E9D-D662D74A73E5}" type="pres">
      <dgm:prSet presAssocID="{C994E192-85EE-476F-A7D6-399663D135EB}" presName="composite" presStyleCnt="0"/>
      <dgm:spPr/>
    </dgm:pt>
    <dgm:pt modelId="{4B1032D0-B44E-4048-BFD3-6E079EB1B5A0}" type="pres">
      <dgm:prSet presAssocID="{C994E192-85EE-476F-A7D6-399663D135EB}" presName="LShape" presStyleLbl="alignNode1" presStyleIdx="4" presStyleCnt="5"/>
      <dgm:spPr/>
    </dgm:pt>
    <dgm:pt modelId="{E24033EA-B017-4068-A78D-8C0DA8136442}" type="pres">
      <dgm:prSet presAssocID="{C994E192-85EE-476F-A7D6-399663D135EB}" presName="ParentText" presStyleLbl="revTx" presStyleIdx="2" presStyleCnt="3">
        <dgm:presLayoutVars>
          <dgm:chMax val="0"/>
          <dgm:chPref val="0"/>
          <dgm:bulletEnabled val="1"/>
        </dgm:presLayoutVars>
      </dgm:prSet>
      <dgm:spPr/>
      <dgm:t>
        <a:bodyPr/>
        <a:lstStyle/>
        <a:p>
          <a:endParaRPr lang="en-TT"/>
        </a:p>
      </dgm:t>
    </dgm:pt>
  </dgm:ptLst>
  <dgm:cxnLst>
    <dgm:cxn modelId="{339FDD83-FF44-4F08-A784-B4EC68D39A56}" type="presOf" srcId="{59C98E4A-4673-4A7E-9572-D811EB907E64}" destId="{EEE3EA4C-3CC6-4CA8-AFE0-767D627CAAA8}" srcOrd="0" destOrd="2" presId="urn:microsoft.com/office/officeart/2009/3/layout/StepUpProcess"/>
    <dgm:cxn modelId="{CA742820-F6CD-4A8F-B1DF-9177BD6AC5DF}" type="presOf" srcId="{8697AEAC-D6B7-4B59-B414-420E126F905B}" destId="{E24033EA-B017-4068-A78D-8C0DA8136442}" srcOrd="0" destOrd="4" presId="urn:microsoft.com/office/officeart/2009/3/layout/StepUpProcess"/>
    <dgm:cxn modelId="{515289AA-FE95-41E2-A1D1-A552B1B529DE}" type="presOf" srcId="{C994E192-85EE-476F-A7D6-399663D135EB}" destId="{E24033EA-B017-4068-A78D-8C0DA8136442}" srcOrd="0" destOrd="0" presId="urn:microsoft.com/office/officeart/2009/3/layout/StepUpProcess"/>
    <dgm:cxn modelId="{EDB6AA8E-3A92-4390-A559-26612E1F66DD}" srcId="{C994E192-85EE-476F-A7D6-399663D135EB}" destId="{DFF0E345-D94E-470C-A046-780F019C6806}" srcOrd="0" destOrd="0" parTransId="{CF1B4789-8DC5-47FE-9DBE-5A971E7D1174}" sibTransId="{8AF1B100-8884-4E69-AB04-E9F2170BFC7A}"/>
    <dgm:cxn modelId="{530DC674-DD36-4E77-B5D5-243BA31B2AF5}" srcId="{C994E192-85EE-476F-A7D6-399663D135EB}" destId="{8697AEAC-D6B7-4B59-B414-420E126F905B}" srcOrd="3" destOrd="0" parTransId="{B30342EF-0C4A-4FB1-B31E-13C54176D181}" sibTransId="{52E402F9-5F69-4B34-A0C2-BB7FC97EA90A}"/>
    <dgm:cxn modelId="{D048272E-4173-4588-8868-32048D4FFD09}" type="presOf" srcId="{9B1FF80A-5DBA-4CFA-AC0C-CCDBFF67F965}" destId="{485C27C8-6872-4ECC-9F8C-5D2556029007}" srcOrd="0" destOrd="0" presId="urn:microsoft.com/office/officeart/2009/3/layout/StepUpProcess"/>
    <dgm:cxn modelId="{2EF28873-2DB6-48DB-9744-52343A0C0C68}" srcId="{9B1FF80A-5DBA-4CFA-AC0C-CCDBFF67F965}" destId="{85E35EA7-1921-4C9D-BDDD-7E324DCABECB}" srcOrd="0" destOrd="0" parTransId="{944647B8-5711-4DF2-99E4-376E58BDB551}" sibTransId="{0E29D96D-E4DD-4A72-AAB5-BDD71EDFE807}"/>
    <dgm:cxn modelId="{88F942EE-ED2C-4B09-B951-E044E126332C}" type="presOf" srcId="{85E35EA7-1921-4C9D-BDDD-7E324DCABECB}" destId="{A8922627-AA76-4B68-957F-8780C90DF83D}" srcOrd="0" destOrd="0" presId="urn:microsoft.com/office/officeart/2009/3/layout/StepUpProcess"/>
    <dgm:cxn modelId="{B482014D-B8E8-4D99-BB88-946E05384527}" srcId="{65E0DE51-5A5B-45DB-A7E8-980833F6C0D6}" destId="{9C20082B-63DF-4D34-BA78-0547BBFD540D}" srcOrd="0" destOrd="0" parTransId="{F0C97FE3-F0CF-4F41-A211-3B145F38FF6C}" sibTransId="{D9BE3587-FB1B-4B11-A787-BE798AB6751A}"/>
    <dgm:cxn modelId="{6477B7C1-720A-4B69-AA4D-62B2F7A97272}" type="presOf" srcId="{0A62CF10-A5B8-41D7-B511-B0CEFCE10082}" destId="{A8922627-AA76-4B68-957F-8780C90DF83D}" srcOrd="0" destOrd="1" presId="urn:microsoft.com/office/officeart/2009/3/layout/StepUpProcess"/>
    <dgm:cxn modelId="{E9FD9FC9-E85A-4259-892F-08688623A598}" type="presOf" srcId="{DFF0E345-D94E-470C-A046-780F019C6806}" destId="{E24033EA-B017-4068-A78D-8C0DA8136442}" srcOrd="0" destOrd="1" presId="urn:microsoft.com/office/officeart/2009/3/layout/StepUpProcess"/>
    <dgm:cxn modelId="{D0CC0DFB-2AC3-487B-884A-D80227DFB88A}" srcId="{65E0DE51-5A5B-45DB-A7E8-980833F6C0D6}" destId="{59C98E4A-4673-4A7E-9572-D811EB907E64}" srcOrd="1" destOrd="0" parTransId="{18AB8B23-1085-4EE0-A171-7A53D3F0C219}" sibTransId="{554B700D-4724-40DA-9A84-A5F4A7B30CB5}"/>
    <dgm:cxn modelId="{0B5167A6-B7FD-4626-AD04-F760BE9E2346}" type="presOf" srcId="{4CE87CBF-A006-48C2-A534-8C6FF352BF57}" destId="{E24033EA-B017-4068-A78D-8C0DA8136442}" srcOrd="0" destOrd="2" presId="urn:microsoft.com/office/officeart/2009/3/layout/StepUpProcess"/>
    <dgm:cxn modelId="{F53373A1-1B18-4A20-ADE1-8C6920397D16}" srcId="{C994E192-85EE-476F-A7D6-399663D135EB}" destId="{FF9153FC-0DD5-4E95-AB13-96D73114F1F5}" srcOrd="2" destOrd="0" parTransId="{5EB7B6DA-6CD7-4245-92AB-E3D05B042130}" sibTransId="{DD9613F7-38BA-441F-ADB6-1350968B918C}"/>
    <dgm:cxn modelId="{E0C5C708-5D76-4BC4-841F-1132E151A3C6}" type="presOf" srcId="{E4EFEFC9-706D-4A5F-A78D-286DC1F1C3E2}" destId="{A8922627-AA76-4B68-957F-8780C90DF83D}" srcOrd="0" destOrd="2" presId="urn:microsoft.com/office/officeart/2009/3/layout/StepUpProcess"/>
    <dgm:cxn modelId="{589711CB-9BB2-461D-988C-E3DAC7258323}" srcId="{9B1FF80A-5DBA-4CFA-AC0C-CCDBFF67F965}" destId="{65E0DE51-5A5B-45DB-A7E8-980833F6C0D6}" srcOrd="1" destOrd="0" parTransId="{1E019FD7-F7E5-41F5-97A0-A82E20E57DF9}" sibTransId="{DA9BE8A3-F864-483A-A10B-C1661FC80B06}"/>
    <dgm:cxn modelId="{E0DEF355-10CA-4CB9-AFCF-8A3FADEFCBE3}" srcId="{85E35EA7-1921-4C9D-BDDD-7E324DCABECB}" destId="{0A62CF10-A5B8-41D7-B511-B0CEFCE10082}" srcOrd="0" destOrd="0" parTransId="{04E39FA3-A25C-402F-ADBA-703ADFE2B492}" sibTransId="{80FEEC29-894A-420E-BCE6-3D48F1121F9C}"/>
    <dgm:cxn modelId="{2141368F-6AF7-4558-8AAF-6A4094B7DC08}" type="presOf" srcId="{65E0DE51-5A5B-45DB-A7E8-980833F6C0D6}" destId="{EEE3EA4C-3CC6-4CA8-AFE0-767D627CAAA8}" srcOrd="0" destOrd="0" presId="urn:microsoft.com/office/officeart/2009/3/layout/StepUpProcess"/>
    <dgm:cxn modelId="{92021E8A-F772-441B-91A4-17B9996B5B89}" type="presOf" srcId="{FF9153FC-0DD5-4E95-AB13-96D73114F1F5}" destId="{E24033EA-B017-4068-A78D-8C0DA8136442}" srcOrd="0" destOrd="3" presId="urn:microsoft.com/office/officeart/2009/3/layout/StepUpProcess"/>
    <dgm:cxn modelId="{C58EEF11-CB80-45F3-BCEF-64C4776767F7}" type="presOf" srcId="{9C20082B-63DF-4D34-BA78-0547BBFD540D}" destId="{EEE3EA4C-3CC6-4CA8-AFE0-767D627CAAA8}" srcOrd="0" destOrd="1" presId="urn:microsoft.com/office/officeart/2009/3/layout/StepUpProcess"/>
    <dgm:cxn modelId="{476548D8-D27C-433B-B9C6-EB6E56672796}" srcId="{85E35EA7-1921-4C9D-BDDD-7E324DCABECB}" destId="{E4EFEFC9-706D-4A5F-A78D-286DC1F1C3E2}" srcOrd="1" destOrd="0" parTransId="{4A70155F-7965-4275-A823-356D49E70A28}" sibTransId="{480FA500-5294-4CA1-8B55-6DA2C16DD470}"/>
    <dgm:cxn modelId="{CB527414-BE52-476A-8615-83D938F07470}" srcId="{C994E192-85EE-476F-A7D6-399663D135EB}" destId="{4CE87CBF-A006-48C2-A534-8C6FF352BF57}" srcOrd="1" destOrd="0" parTransId="{F42FABDE-5AF1-4171-BC6D-8590B38A896C}" sibTransId="{1A34B18E-8E46-4843-8ECF-C9F9B26AD346}"/>
    <dgm:cxn modelId="{3BF405EB-6DA8-4D49-9371-70C8DC356A45}" srcId="{9B1FF80A-5DBA-4CFA-AC0C-CCDBFF67F965}" destId="{C994E192-85EE-476F-A7D6-399663D135EB}" srcOrd="2" destOrd="0" parTransId="{2FFB50B0-AC0C-4395-B5D4-2F7A1147F625}" sibTransId="{DD0859D5-3F24-4F23-AFA5-F2B99C104AF6}"/>
    <dgm:cxn modelId="{E8270A17-AEA5-41BF-864C-E4E64C9C7937}" type="presParOf" srcId="{485C27C8-6872-4ECC-9F8C-5D2556029007}" destId="{B33B7DAE-4069-4719-88B1-96546AD1CAAE}" srcOrd="0" destOrd="0" presId="urn:microsoft.com/office/officeart/2009/3/layout/StepUpProcess"/>
    <dgm:cxn modelId="{6DA2939C-ABB7-4208-B9E7-47CB0BA5894F}" type="presParOf" srcId="{B33B7DAE-4069-4719-88B1-96546AD1CAAE}" destId="{E8E777BA-3DC0-4021-8A42-A25A8F28C224}" srcOrd="0" destOrd="0" presId="urn:microsoft.com/office/officeart/2009/3/layout/StepUpProcess"/>
    <dgm:cxn modelId="{CAEF8896-F361-4050-90C6-EE65CD107D0F}" type="presParOf" srcId="{B33B7DAE-4069-4719-88B1-96546AD1CAAE}" destId="{A8922627-AA76-4B68-957F-8780C90DF83D}" srcOrd="1" destOrd="0" presId="urn:microsoft.com/office/officeart/2009/3/layout/StepUpProcess"/>
    <dgm:cxn modelId="{CD5E13F0-F0A1-45CC-B98A-03DEF73048BE}" type="presParOf" srcId="{B33B7DAE-4069-4719-88B1-96546AD1CAAE}" destId="{54F3F906-D028-4B5D-B11B-1228F636CAB1}" srcOrd="2" destOrd="0" presId="urn:microsoft.com/office/officeart/2009/3/layout/StepUpProcess"/>
    <dgm:cxn modelId="{045F9053-F918-425F-B2FB-4FE60EDFBD82}" type="presParOf" srcId="{485C27C8-6872-4ECC-9F8C-5D2556029007}" destId="{AADA3717-47EF-4193-9958-823686C0F521}" srcOrd="1" destOrd="0" presId="urn:microsoft.com/office/officeart/2009/3/layout/StepUpProcess"/>
    <dgm:cxn modelId="{3A978124-977D-4615-A9EB-381813C01E52}" type="presParOf" srcId="{AADA3717-47EF-4193-9958-823686C0F521}" destId="{FFF2B68B-F509-42D5-BF91-9FDF8C7E4A97}" srcOrd="0" destOrd="0" presId="urn:microsoft.com/office/officeart/2009/3/layout/StepUpProcess"/>
    <dgm:cxn modelId="{F8937EB0-8867-4688-BD9B-CE3003259FF8}" type="presParOf" srcId="{485C27C8-6872-4ECC-9F8C-5D2556029007}" destId="{BD8A2538-FEB8-49B8-9B04-A7F3CFED9D60}" srcOrd="2" destOrd="0" presId="urn:microsoft.com/office/officeart/2009/3/layout/StepUpProcess"/>
    <dgm:cxn modelId="{C7A8EAB9-E260-4F71-8B4E-7EAC1131F355}" type="presParOf" srcId="{BD8A2538-FEB8-49B8-9B04-A7F3CFED9D60}" destId="{9014D470-FDE1-4B66-8099-E0FFC07D0312}" srcOrd="0" destOrd="0" presId="urn:microsoft.com/office/officeart/2009/3/layout/StepUpProcess"/>
    <dgm:cxn modelId="{C36D2F3E-F2BC-4161-B7E4-3EF10D64C5EC}" type="presParOf" srcId="{BD8A2538-FEB8-49B8-9B04-A7F3CFED9D60}" destId="{EEE3EA4C-3CC6-4CA8-AFE0-767D627CAAA8}" srcOrd="1" destOrd="0" presId="urn:microsoft.com/office/officeart/2009/3/layout/StepUpProcess"/>
    <dgm:cxn modelId="{1BDAD225-E8FD-4E11-B040-B61207E5DD15}" type="presParOf" srcId="{BD8A2538-FEB8-49B8-9B04-A7F3CFED9D60}" destId="{FF21F8A0-7520-4907-9762-DA45DF9D0C18}" srcOrd="2" destOrd="0" presId="urn:microsoft.com/office/officeart/2009/3/layout/StepUpProcess"/>
    <dgm:cxn modelId="{8AE461FF-2C99-4ABF-B21C-F69320750B80}" type="presParOf" srcId="{485C27C8-6872-4ECC-9F8C-5D2556029007}" destId="{E3FB7B31-BF97-411B-B487-15D5BC0A38ED}" srcOrd="3" destOrd="0" presId="urn:microsoft.com/office/officeart/2009/3/layout/StepUpProcess"/>
    <dgm:cxn modelId="{1C08BF11-DD10-4860-9408-032A1121C4C9}" type="presParOf" srcId="{E3FB7B31-BF97-411B-B487-15D5BC0A38ED}" destId="{05868162-9673-4D2D-B777-21728A13722D}" srcOrd="0" destOrd="0" presId="urn:microsoft.com/office/officeart/2009/3/layout/StepUpProcess"/>
    <dgm:cxn modelId="{6A3F68CF-2836-496B-AD52-BBF09895BB9F}" type="presParOf" srcId="{485C27C8-6872-4ECC-9F8C-5D2556029007}" destId="{874961F0-37D0-4323-9E9D-D662D74A73E5}" srcOrd="4" destOrd="0" presId="urn:microsoft.com/office/officeart/2009/3/layout/StepUpProcess"/>
    <dgm:cxn modelId="{C32B544C-3F22-4A0A-BA87-AB3F1E8C3F4D}" type="presParOf" srcId="{874961F0-37D0-4323-9E9D-D662D74A73E5}" destId="{4B1032D0-B44E-4048-BFD3-6E079EB1B5A0}" srcOrd="0" destOrd="0" presId="urn:microsoft.com/office/officeart/2009/3/layout/StepUpProcess"/>
    <dgm:cxn modelId="{017B8EEE-8F22-46F5-8D72-E11F674A4DD8}" type="presParOf" srcId="{874961F0-37D0-4323-9E9D-D662D74A73E5}" destId="{E24033EA-B017-4068-A78D-8C0DA813644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1AD009-9394-4619-84E2-C56D8637F6C3}" type="doc">
      <dgm:prSet loTypeId="urn:microsoft.com/office/officeart/2009/3/layout/StepUpProcess" loCatId="process" qsTypeId="urn:microsoft.com/office/officeart/2005/8/quickstyle/simple1" qsCatId="simple" csTypeId="urn:microsoft.com/office/officeart/2005/8/colors/colorful3" csCatId="colorful" phldr="1"/>
      <dgm:spPr/>
      <dgm:t>
        <a:bodyPr/>
        <a:lstStyle/>
        <a:p>
          <a:endParaRPr lang="en-US"/>
        </a:p>
      </dgm:t>
    </dgm:pt>
    <dgm:pt modelId="{37464AA9-FCF3-4ACB-9609-36A37C6C9D8D}">
      <dgm:prSet phldrT="[Text]"/>
      <dgm:spPr/>
      <dgm:t>
        <a:bodyPr/>
        <a:lstStyle/>
        <a:p>
          <a:r>
            <a:rPr lang="en-US" sz="1400" b="1" dirty="0" smtClean="0"/>
            <a:t>April 2014</a:t>
          </a:r>
          <a:endParaRPr lang="en-US" sz="1400" b="1" dirty="0"/>
        </a:p>
      </dgm:t>
    </dgm:pt>
    <dgm:pt modelId="{6D7131A4-752A-4182-A610-FBEED498F15B}" type="parTrans" cxnId="{D667E03E-3952-423B-A484-E432CAA391AF}">
      <dgm:prSet/>
      <dgm:spPr/>
      <dgm:t>
        <a:bodyPr/>
        <a:lstStyle/>
        <a:p>
          <a:endParaRPr lang="en-US"/>
        </a:p>
      </dgm:t>
    </dgm:pt>
    <dgm:pt modelId="{BEB3D33A-B67B-4FF9-BF3F-012E82ED5E5C}" type="sibTrans" cxnId="{D667E03E-3952-423B-A484-E432CAA391AF}">
      <dgm:prSet/>
      <dgm:spPr/>
      <dgm:t>
        <a:bodyPr/>
        <a:lstStyle/>
        <a:p>
          <a:endParaRPr lang="en-US"/>
        </a:p>
      </dgm:t>
    </dgm:pt>
    <dgm:pt modelId="{5A6D5031-3DCA-454C-A60F-4A5B4A8E17A1}">
      <dgm:prSet phldrT="[Text]" custT="1"/>
      <dgm:spPr/>
      <dgm:t>
        <a:bodyPr/>
        <a:lstStyle/>
        <a:p>
          <a:r>
            <a:rPr lang="en-US" sz="1400" dirty="0" smtClean="0"/>
            <a:t>CLCP </a:t>
          </a:r>
          <a:r>
            <a:rPr lang="en-US" sz="1400" dirty="0" err="1" smtClean="0"/>
            <a:t>Workplan</a:t>
          </a:r>
          <a:r>
            <a:rPr lang="en-US" sz="1400" dirty="0" smtClean="0"/>
            <a:t> Developed</a:t>
          </a:r>
          <a:endParaRPr lang="en-US" sz="1400" dirty="0"/>
        </a:p>
      </dgm:t>
    </dgm:pt>
    <dgm:pt modelId="{DF18D73D-C499-4A2B-994B-A91526C7F86B}" type="parTrans" cxnId="{1B0300F3-D108-4709-8891-6B21EE0712B6}">
      <dgm:prSet/>
      <dgm:spPr/>
      <dgm:t>
        <a:bodyPr/>
        <a:lstStyle/>
        <a:p>
          <a:endParaRPr lang="en-US"/>
        </a:p>
      </dgm:t>
    </dgm:pt>
    <dgm:pt modelId="{1F1D855E-820B-46DC-88B5-093608B924EF}" type="sibTrans" cxnId="{1B0300F3-D108-4709-8891-6B21EE0712B6}">
      <dgm:prSet/>
      <dgm:spPr/>
      <dgm:t>
        <a:bodyPr/>
        <a:lstStyle/>
        <a:p>
          <a:endParaRPr lang="en-US"/>
        </a:p>
      </dgm:t>
    </dgm:pt>
    <dgm:pt modelId="{5A51F093-0733-4D0A-8A5E-8D49D59465E1}">
      <dgm:prSet phldrT="[Text]"/>
      <dgm:spPr/>
      <dgm:t>
        <a:bodyPr/>
        <a:lstStyle/>
        <a:p>
          <a:r>
            <a:rPr lang="en-US" sz="1400" b="1" dirty="0" smtClean="0"/>
            <a:t>September 2014</a:t>
          </a:r>
          <a:endParaRPr lang="en-US" sz="1400" b="1" dirty="0"/>
        </a:p>
      </dgm:t>
    </dgm:pt>
    <dgm:pt modelId="{1EC150A3-246A-4F23-9F06-D1234B013A7D}" type="parTrans" cxnId="{AA9FAC6A-A933-4429-8E6D-DE5FEED46AD4}">
      <dgm:prSet/>
      <dgm:spPr/>
      <dgm:t>
        <a:bodyPr/>
        <a:lstStyle/>
        <a:p>
          <a:endParaRPr lang="en-US"/>
        </a:p>
      </dgm:t>
    </dgm:pt>
    <dgm:pt modelId="{B8A41FE9-01E8-40DD-BBF1-D4C5E06650C2}" type="sibTrans" cxnId="{AA9FAC6A-A933-4429-8E6D-DE5FEED46AD4}">
      <dgm:prSet/>
      <dgm:spPr/>
      <dgm:t>
        <a:bodyPr/>
        <a:lstStyle/>
        <a:p>
          <a:endParaRPr lang="en-US"/>
        </a:p>
      </dgm:t>
    </dgm:pt>
    <dgm:pt modelId="{416DC06D-74C2-490F-A68E-E4E755AFF28A}">
      <dgm:prSet phldrT="[Text]" custT="1"/>
      <dgm:spPr/>
      <dgm:t>
        <a:bodyPr/>
        <a:lstStyle/>
        <a:p>
          <a:r>
            <a:rPr lang="en-US" sz="1400" dirty="0" smtClean="0"/>
            <a:t>2</a:t>
          </a:r>
          <a:r>
            <a:rPr lang="en-US" sz="1400" baseline="30000" dirty="0" smtClean="0"/>
            <a:t>nd</a:t>
          </a:r>
          <a:r>
            <a:rPr lang="en-US" sz="1400" dirty="0" smtClean="0"/>
            <a:t> OAS Mission</a:t>
          </a:r>
          <a:br>
            <a:rPr lang="en-US" sz="1400" dirty="0" smtClean="0"/>
          </a:br>
          <a:endParaRPr lang="en-US" sz="1400" dirty="0"/>
        </a:p>
      </dgm:t>
    </dgm:pt>
    <dgm:pt modelId="{15F402B9-E7AA-4375-AEA3-7678D3AD7321}" type="parTrans" cxnId="{5F7E28B3-ABF8-4AD9-BDDA-491F9FAC6631}">
      <dgm:prSet/>
      <dgm:spPr/>
      <dgm:t>
        <a:bodyPr/>
        <a:lstStyle/>
        <a:p>
          <a:endParaRPr lang="en-US"/>
        </a:p>
      </dgm:t>
    </dgm:pt>
    <dgm:pt modelId="{5AFB9832-16A6-43E9-BDB5-43B74ABEC994}" type="sibTrans" cxnId="{5F7E28B3-ABF8-4AD9-BDDA-491F9FAC6631}">
      <dgm:prSet/>
      <dgm:spPr/>
      <dgm:t>
        <a:bodyPr/>
        <a:lstStyle/>
        <a:p>
          <a:endParaRPr lang="en-US"/>
        </a:p>
      </dgm:t>
    </dgm:pt>
    <dgm:pt modelId="{F6174C53-8F8D-4343-9274-AEB9DCC75312}">
      <dgm:prSet phldrT="[Text]"/>
      <dgm:spPr/>
      <dgm:t>
        <a:bodyPr/>
        <a:lstStyle/>
        <a:p>
          <a:r>
            <a:rPr lang="en-US" sz="1400" b="1" dirty="0" smtClean="0"/>
            <a:t>October 2014</a:t>
          </a:r>
          <a:endParaRPr lang="en-US" sz="1400" b="1" dirty="0"/>
        </a:p>
      </dgm:t>
    </dgm:pt>
    <dgm:pt modelId="{D112DC24-5CBB-486A-ADB9-8A9F81552FBE}" type="parTrans" cxnId="{EE06335B-8566-495A-A392-84487A35A324}">
      <dgm:prSet/>
      <dgm:spPr/>
      <dgm:t>
        <a:bodyPr/>
        <a:lstStyle/>
        <a:p>
          <a:endParaRPr lang="en-US"/>
        </a:p>
      </dgm:t>
    </dgm:pt>
    <dgm:pt modelId="{9A896821-5509-4144-B926-F549225B3529}" type="sibTrans" cxnId="{EE06335B-8566-495A-A392-84487A35A324}">
      <dgm:prSet/>
      <dgm:spPr/>
      <dgm:t>
        <a:bodyPr/>
        <a:lstStyle/>
        <a:p>
          <a:endParaRPr lang="en-US"/>
        </a:p>
      </dgm:t>
    </dgm:pt>
    <dgm:pt modelId="{19D32785-C5AC-456F-9BE8-EAE5FE2069C4}">
      <dgm:prSet phldrT="[Text]" custT="1"/>
      <dgm:spPr/>
      <dgm:t>
        <a:bodyPr/>
        <a:lstStyle/>
        <a:p>
          <a:r>
            <a:rPr lang="en-US" sz="1400" dirty="0" smtClean="0"/>
            <a:t>Cabinet appoints a National Champion</a:t>
          </a:r>
          <a:br>
            <a:rPr lang="en-US" sz="1400" dirty="0" smtClean="0"/>
          </a:br>
          <a:endParaRPr lang="en-US" sz="1400" dirty="0"/>
        </a:p>
      </dgm:t>
    </dgm:pt>
    <dgm:pt modelId="{0405DED5-556B-492C-9CF3-6FDE5BE4F421}" type="parTrans" cxnId="{197AD891-A117-4BB6-B851-458DE0559958}">
      <dgm:prSet/>
      <dgm:spPr/>
      <dgm:t>
        <a:bodyPr/>
        <a:lstStyle/>
        <a:p>
          <a:endParaRPr lang="en-US"/>
        </a:p>
      </dgm:t>
    </dgm:pt>
    <dgm:pt modelId="{0526DD99-D832-4E9D-9658-B755037AEF94}" type="sibTrans" cxnId="{197AD891-A117-4BB6-B851-458DE0559958}">
      <dgm:prSet/>
      <dgm:spPr/>
      <dgm:t>
        <a:bodyPr/>
        <a:lstStyle/>
        <a:p>
          <a:endParaRPr lang="en-US"/>
        </a:p>
      </dgm:t>
    </dgm:pt>
    <dgm:pt modelId="{0296ACCF-4529-4CB5-9CCB-2675F011A1F5}">
      <dgm:prSet phldrT="[Text]" custT="1"/>
      <dgm:spPr/>
      <dgm:t>
        <a:bodyPr/>
        <a:lstStyle/>
        <a:p>
          <a:r>
            <a:rPr lang="en-US" sz="1400" dirty="0" smtClean="0"/>
            <a:t>Data collection</a:t>
          </a:r>
          <a:endParaRPr lang="en-US" sz="1400" dirty="0"/>
        </a:p>
      </dgm:t>
    </dgm:pt>
    <dgm:pt modelId="{6BB72CD7-6CF4-4D51-9315-1ACCAE925C4B}" type="parTrans" cxnId="{3D1AB332-0408-4807-A59A-54350A667F94}">
      <dgm:prSet/>
      <dgm:spPr/>
      <dgm:t>
        <a:bodyPr/>
        <a:lstStyle/>
        <a:p>
          <a:endParaRPr lang="en-US"/>
        </a:p>
      </dgm:t>
    </dgm:pt>
    <dgm:pt modelId="{1E4F4B01-675A-435B-8F43-E13DC5F6F19D}" type="sibTrans" cxnId="{3D1AB332-0408-4807-A59A-54350A667F94}">
      <dgm:prSet/>
      <dgm:spPr/>
      <dgm:t>
        <a:bodyPr/>
        <a:lstStyle/>
        <a:p>
          <a:endParaRPr lang="en-US"/>
        </a:p>
      </dgm:t>
    </dgm:pt>
    <dgm:pt modelId="{41BED574-C81E-4704-A451-40F4499ECC1E}">
      <dgm:prSet phldrT="[Text]" custT="1"/>
      <dgm:spPr/>
      <dgm:t>
        <a:bodyPr/>
        <a:lstStyle/>
        <a:p>
          <a:r>
            <a:rPr lang="en-US" sz="1400" dirty="0" smtClean="0"/>
            <a:t>Letter of Intent signed</a:t>
          </a:r>
          <a:br>
            <a:rPr lang="en-US" sz="1400" dirty="0" smtClean="0"/>
          </a:br>
          <a:endParaRPr lang="en-US" sz="1400" dirty="0"/>
        </a:p>
      </dgm:t>
    </dgm:pt>
    <dgm:pt modelId="{8C7B9886-A53A-4FBA-858A-C5945B57A969}" type="parTrans" cxnId="{8B750F65-59C9-469B-B7DA-EAABBF13C359}">
      <dgm:prSet/>
      <dgm:spPr/>
      <dgm:t>
        <a:bodyPr/>
        <a:lstStyle/>
        <a:p>
          <a:endParaRPr lang="en-US"/>
        </a:p>
      </dgm:t>
    </dgm:pt>
    <dgm:pt modelId="{CD2F869B-988F-4A34-B260-EBE0E485DEBE}" type="sibTrans" cxnId="{8B750F65-59C9-469B-B7DA-EAABBF13C359}">
      <dgm:prSet/>
      <dgm:spPr/>
      <dgm:t>
        <a:bodyPr/>
        <a:lstStyle/>
        <a:p>
          <a:endParaRPr lang="en-US"/>
        </a:p>
      </dgm:t>
    </dgm:pt>
    <dgm:pt modelId="{76255B83-88E9-447C-8E60-8118631DF8D0}">
      <dgm:prSet phldrT="[Text]" custT="1"/>
      <dgm:spPr/>
      <dgm:t>
        <a:bodyPr/>
        <a:lstStyle/>
        <a:p>
          <a:r>
            <a:rPr lang="en-US" sz="1400" dirty="0" smtClean="0"/>
            <a:t>Tech Cooperation Agreement almost complete</a:t>
          </a:r>
          <a:endParaRPr lang="en-US" sz="1400" dirty="0"/>
        </a:p>
      </dgm:t>
    </dgm:pt>
    <dgm:pt modelId="{79556C59-B699-492D-937A-31FC75E1F9EB}" type="parTrans" cxnId="{E6493CCD-B3E4-4BA8-BCFA-80287C2EA155}">
      <dgm:prSet/>
      <dgm:spPr/>
      <dgm:t>
        <a:bodyPr/>
        <a:lstStyle/>
        <a:p>
          <a:endParaRPr lang="en-US"/>
        </a:p>
      </dgm:t>
    </dgm:pt>
    <dgm:pt modelId="{92A0A11E-8CAA-46DB-B65E-B9398A6062B6}" type="sibTrans" cxnId="{E6493CCD-B3E4-4BA8-BCFA-80287C2EA155}">
      <dgm:prSet/>
      <dgm:spPr/>
      <dgm:t>
        <a:bodyPr/>
        <a:lstStyle/>
        <a:p>
          <a:endParaRPr lang="en-US"/>
        </a:p>
      </dgm:t>
    </dgm:pt>
    <dgm:pt modelId="{BE10B7AD-82D2-4232-96D7-AF9CB9226513}">
      <dgm:prSet phldrT="[Text]" custT="1"/>
      <dgm:spPr/>
      <dgm:t>
        <a:bodyPr/>
        <a:lstStyle/>
        <a:p>
          <a:r>
            <a:rPr lang="en-US" sz="1400" dirty="0" smtClean="0"/>
            <a:t>Official Launch @ ACF</a:t>
          </a:r>
          <a:br>
            <a:rPr lang="en-US" sz="1400" dirty="0" smtClean="0"/>
          </a:br>
          <a:endParaRPr lang="en-US" sz="1400" dirty="0"/>
        </a:p>
      </dgm:t>
    </dgm:pt>
    <dgm:pt modelId="{CFC2BE9E-04F9-4C8A-B647-DA44A914F942}" type="parTrans" cxnId="{395FC5E7-AAF2-4D00-B5D0-500C4BC49B0A}">
      <dgm:prSet/>
      <dgm:spPr/>
      <dgm:t>
        <a:bodyPr/>
        <a:lstStyle/>
        <a:p>
          <a:endParaRPr lang="en-TT"/>
        </a:p>
      </dgm:t>
    </dgm:pt>
    <dgm:pt modelId="{9FA7700D-2A4F-42E0-813A-0B26AAC2ADC2}" type="sibTrans" cxnId="{395FC5E7-AAF2-4D00-B5D0-500C4BC49B0A}">
      <dgm:prSet/>
      <dgm:spPr/>
      <dgm:t>
        <a:bodyPr/>
        <a:lstStyle/>
        <a:p>
          <a:endParaRPr lang="en-TT"/>
        </a:p>
      </dgm:t>
    </dgm:pt>
    <dgm:pt modelId="{82CA2526-15A0-441A-82E7-9D9C4ED53C4C}" type="pres">
      <dgm:prSet presAssocID="{111AD009-9394-4619-84E2-C56D8637F6C3}" presName="rootnode" presStyleCnt="0">
        <dgm:presLayoutVars>
          <dgm:chMax/>
          <dgm:chPref/>
          <dgm:dir/>
          <dgm:animLvl val="lvl"/>
        </dgm:presLayoutVars>
      </dgm:prSet>
      <dgm:spPr/>
      <dgm:t>
        <a:bodyPr/>
        <a:lstStyle/>
        <a:p>
          <a:endParaRPr lang="en-TT"/>
        </a:p>
      </dgm:t>
    </dgm:pt>
    <dgm:pt modelId="{309268EA-B12A-49AD-9A2A-C1BAEF7EE495}" type="pres">
      <dgm:prSet presAssocID="{37464AA9-FCF3-4ACB-9609-36A37C6C9D8D}" presName="composite" presStyleCnt="0"/>
      <dgm:spPr/>
    </dgm:pt>
    <dgm:pt modelId="{34BDDB58-997A-4EBA-9510-86F92A3E39D5}" type="pres">
      <dgm:prSet presAssocID="{37464AA9-FCF3-4ACB-9609-36A37C6C9D8D}" presName="LShape" presStyleLbl="alignNode1" presStyleIdx="0" presStyleCnt="5"/>
      <dgm:spPr/>
    </dgm:pt>
    <dgm:pt modelId="{D075A7DE-C77F-4670-9BD7-7BDAA275D522}" type="pres">
      <dgm:prSet presAssocID="{37464AA9-FCF3-4ACB-9609-36A37C6C9D8D}" presName="ParentText" presStyleLbl="revTx" presStyleIdx="0" presStyleCnt="3">
        <dgm:presLayoutVars>
          <dgm:chMax val="0"/>
          <dgm:chPref val="0"/>
          <dgm:bulletEnabled val="1"/>
        </dgm:presLayoutVars>
      </dgm:prSet>
      <dgm:spPr/>
      <dgm:t>
        <a:bodyPr/>
        <a:lstStyle/>
        <a:p>
          <a:endParaRPr lang="en-TT"/>
        </a:p>
      </dgm:t>
    </dgm:pt>
    <dgm:pt modelId="{386768C3-D18B-4666-B98F-1C5223AD6D6A}" type="pres">
      <dgm:prSet presAssocID="{37464AA9-FCF3-4ACB-9609-36A37C6C9D8D}" presName="Triangle" presStyleLbl="alignNode1" presStyleIdx="1" presStyleCnt="5"/>
      <dgm:spPr/>
    </dgm:pt>
    <dgm:pt modelId="{516863A8-0095-4223-8883-8034B5CE50FF}" type="pres">
      <dgm:prSet presAssocID="{BEB3D33A-B67B-4FF9-BF3F-012E82ED5E5C}" presName="sibTrans" presStyleCnt="0"/>
      <dgm:spPr/>
    </dgm:pt>
    <dgm:pt modelId="{AB7BB18C-FDDD-43B2-B448-C1E814E2E6A6}" type="pres">
      <dgm:prSet presAssocID="{BEB3D33A-B67B-4FF9-BF3F-012E82ED5E5C}" presName="space" presStyleCnt="0"/>
      <dgm:spPr/>
    </dgm:pt>
    <dgm:pt modelId="{071DA32D-D8C5-4E08-8877-0F8B2C7EF406}" type="pres">
      <dgm:prSet presAssocID="{5A51F093-0733-4D0A-8A5E-8D49D59465E1}" presName="composite" presStyleCnt="0"/>
      <dgm:spPr/>
    </dgm:pt>
    <dgm:pt modelId="{5631E2D0-A173-4754-8FF6-721646406BEF}" type="pres">
      <dgm:prSet presAssocID="{5A51F093-0733-4D0A-8A5E-8D49D59465E1}" presName="LShape" presStyleLbl="alignNode1" presStyleIdx="2" presStyleCnt="5"/>
      <dgm:spPr/>
    </dgm:pt>
    <dgm:pt modelId="{EA601B5A-0CA2-4B04-96F6-3EC4EC93D2B6}" type="pres">
      <dgm:prSet presAssocID="{5A51F093-0733-4D0A-8A5E-8D49D59465E1}" presName="ParentText" presStyleLbl="revTx" presStyleIdx="1" presStyleCnt="3" custLinFactNeighborX="0" custLinFactNeighborY="-384">
        <dgm:presLayoutVars>
          <dgm:chMax val="0"/>
          <dgm:chPref val="0"/>
          <dgm:bulletEnabled val="1"/>
        </dgm:presLayoutVars>
      </dgm:prSet>
      <dgm:spPr/>
      <dgm:t>
        <a:bodyPr/>
        <a:lstStyle/>
        <a:p>
          <a:endParaRPr lang="en-TT"/>
        </a:p>
      </dgm:t>
    </dgm:pt>
    <dgm:pt modelId="{3DF73A09-54A0-4D90-93FE-B7864A3AA097}" type="pres">
      <dgm:prSet presAssocID="{5A51F093-0733-4D0A-8A5E-8D49D59465E1}" presName="Triangle" presStyleLbl="alignNode1" presStyleIdx="3" presStyleCnt="5"/>
      <dgm:spPr/>
    </dgm:pt>
    <dgm:pt modelId="{E134CD88-DCE6-477D-ACD5-ECA7375CB385}" type="pres">
      <dgm:prSet presAssocID="{B8A41FE9-01E8-40DD-BBF1-D4C5E06650C2}" presName="sibTrans" presStyleCnt="0"/>
      <dgm:spPr/>
    </dgm:pt>
    <dgm:pt modelId="{65A2020B-F10C-49F7-95C4-CC258B60DAEA}" type="pres">
      <dgm:prSet presAssocID="{B8A41FE9-01E8-40DD-BBF1-D4C5E06650C2}" presName="space" presStyleCnt="0"/>
      <dgm:spPr/>
    </dgm:pt>
    <dgm:pt modelId="{D7F4F5CC-EDFE-4FCE-B679-739E48E4D784}" type="pres">
      <dgm:prSet presAssocID="{F6174C53-8F8D-4343-9274-AEB9DCC75312}" presName="composite" presStyleCnt="0"/>
      <dgm:spPr/>
    </dgm:pt>
    <dgm:pt modelId="{7632245D-0089-421D-8AA2-E2AC917D2B13}" type="pres">
      <dgm:prSet presAssocID="{F6174C53-8F8D-4343-9274-AEB9DCC75312}" presName="LShape" presStyleLbl="alignNode1" presStyleIdx="4" presStyleCnt="5"/>
      <dgm:spPr/>
    </dgm:pt>
    <dgm:pt modelId="{A0555CFB-32FD-4CA0-81C9-C5A6CE7E2FEE}" type="pres">
      <dgm:prSet presAssocID="{F6174C53-8F8D-4343-9274-AEB9DCC75312}" presName="ParentText" presStyleLbl="revTx" presStyleIdx="2" presStyleCnt="3" custScaleY="100806" custLinFactNeighborX="15" custLinFactNeighborY="-1394">
        <dgm:presLayoutVars>
          <dgm:chMax val="0"/>
          <dgm:chPref val="0"/>
          <dgm:bulletEnabled val="1"/>
        </dgm:presLayoutVars>
      </dgm:prSet>
      <dgm:spPr/>
      <dgm:t>
        <a:bodyPr/>
        <a:lstStyle/>
        <a:p>
          <a:endParaRPr lang="en-TT"/>
        </a:p>
      </dgm:t>
    </dgm:pt>
  </dgm:ptLst>
  <dgm:cxnLst>
    <dgm:cxn modelId="{2E17413E-EC00-4064-89BA-EE1B3E9EFB63}" type="presOf" srcId="{BE10B7AD-82D2-4232-96D7-AF9CB9226513}" destId="{A0555CFB-32FD-4CA0-81C9-C5A6CE7E2FEE}" srcOrd="0" destOrd="2" presId="urn:microsoft.com/office/officeart/2009/3/layout/StepUpProcess"/>
    <dgm:cxn modelId="{197AD891-A117-4BB6-B851-458DE0559958}" srcId="{F6174C53-8F8D-4343-9274-AEB9DCC75312}" destId="{19D32785-C5AC-456F-9BE8-EAE5FE2069C4}" srcOrd="0" destOrd="0" parTransId="{0405DED5-556B-492C-9CF3-6FDE5BE4F421}" sibTransId="{0526DD99-D832-4E9D-9658-B755037AEF94}"/>
    <dgm:cxn modelId="{EE06335B-8566-495A-A392-84487A35A324}" srcId="{111AD009-9394-4619-84E2-C56D8637F6C3}" destId="{F6174C53-8F8D-4343-9274-AEB9DCC75312}" srcOrd="2" destOrd="0" parTransId="{D112DC24-5CBB-486A-ADB9-8A9F81552FBE}" sibTransId="{9A896821-5509-4144-B926-F549225B3529}"/>
    <dgm:cxn modelId="{A6AAB9A0-8D13-4696-8424-A62B0D67D16F}" type="presOf" srcId="{F6174C53-8F8D-4343-9274-AEB9DCC75312}" destId="{A0555CFB-32FD-4CA0-81C9-C5A6CE7E2FEE}" srcOrd="0" destOrd="0" presId="urn:microsoft.com/office/officeart/2009/3/layout/StepUpProcess"/>
    <dgm:cxn modelId="{220FFD4E-5FFA-4344-8EE5-B16C811377CC}" type="presOf" srcId="{5A51F093-0733-4D0A-8A5E-8D49D59465E1}" destId="{EA601B5A-0CA2-4B04-96F6-3EC4EC93D2B6}" srcOrd="0" destOrd="0" presId="urn:microsoft.com/office/officeart/2009/3/layout/StepUpProcess"/>
    <dgm:cxn modelId="{B79C18A8-62BA-46E6-B649-A0BDAE3107F0}" type="presOf" srcId="{19D32785-C5AC-456F-9BE8-EAE5FE2069C4}" destId="{A0555CFB-32FD-4CA0-81C9-C5A6CE7E2FEE}" srcOrd="0" destOrd="1" presId="urn:microsoft.com/office/officeart/2009/3/layout/StepUpProcess"/>
    <dgm:cxn modelId="{5F7E28B3-ABF8-4AD9-BDDA-491F9FAC6631}" srcId="{5A51F093-0733-4D0A-8A5E-8D49D59465E1}" destId="{416DC06D-74C2-490F-A68E-E4E755AFF28A}" srcOrd="0" destOrd="0" parTransId="{15F402B9-E7AA-4375-AEA3-7678D3AD7321}" sibTransId="{5AFB9832-16A6-43E9-BDB5-43B74ABEC994}"/>
    <dgm:cxn modelId="{395FC5E7-AAF2-4D00-B5D0-500C4BC49B0A}" srcId="{F6174C53-8F8D-4343-9274-AEB9DCC75312}" destId="{BE10B7AD-82D2-4232-96D7-AF9CB9226513}" srcOrd="1" destOrd="0" parTransId="{CFC2BE9E-04F9-4C8A-B647-DA44A914F942}" sibTransId="{9FA7700D-2A4F-42E0-813A-0B26AAC2ADC2}"/>
    <dgm:cxn modelId="{D74B2537-8613-4907-883B-A0DDA168888B}" type="presOf" srcId="{111AD009-9394-4619-84E2-C56D8637F6C3}" destId="{82CA2526-15A0-441A-82E7-9D9C4ED53C4C}" srcOrd="0" destOrd="0" presId="urn:microsoft.com/office/officeart/2009/3/layout/StepUpProcess"/>
    <dgm:cxn modelId="{80E98B89-68DE-4F37-B87A-B541D5A42E54}" type="presOf" srcId="{41BED574-C81E-4704-A451-40F4499ECC1E}" destId="{A0555CFB-32FD-4CA0-81C9-C5A6CE7E2FEE}" srcOrd="0" destOrd="3" presId="urn:microsoft.com/office/officeart/2009/3/layout/StepUpProcess"/>
    <dgm:cxn modelId="{962FF8C9-3B9D-420C-B647-E9CEFD18C0C8}" type="presOf" srcId="{37464AA9-FCF3-4ACB-9609-36A37C6C9D8D}" destId="{D075A7DE-C77F-4670-9BD7-7BDAA275D522}" srcOrd="0" destOrd="0" presId="urn:microsoft.com/office/officeart/2009/3/layout/StepUpProcess"/>
    <dgm:cxn modelId="{AA9FAC6A-A933-4429-8E6D-DE5FEED46AD4}" srcId="{111AD009-9394-4619-84E2-C56D8637F6C3}" destId="{5A51F093-0733-4D0A-8A5E-8D49D59465E1}" srcOrd="1" destOrd="0" parTransId="{1EC150A3-246A-4F23-9F06-D1234B013A7D}" sibTransId="{B8A41FE9-01E8-40DD-BBF1-D4C5E06650C2}"/>
    <dgm:cxn modelId="{8B750F65-59C9-469B-B7DA-EAABBF13C359}" srcId="{F6174C53-8F8D-4343-9274-AEB9DCC75312}" destId="{41BED574-C81E-4704-A451-40F4499ECC1E}" srcOrd="2" destOrd="0" parTransId="{8C7B9886-A53A-4FBA-858A-C5945B57A969}" sibTransId="{CD2F869B-988F-4A34-B260-EBE0E485DEBE}"/>
    <dgm:cxn modelId="{ED441E53-4838-4DF4-B88D-1F67E58A3E71}" type="presOf" srcId="{416DC06D-74C2-490F-A68E-E4E755AFF28A}" destId="{EA601B5A-0CA2-4B04-96F6-3EC4EC93D2B6}" srcOrd="0" destOrd="1" presId="urn:microsoft.com/office/officeart/2009/3/layout/StepUpProcess"/>
    <dgm:cxn modelId="{D667E03E-3952-423B-A484-E432CAA391AF}" srcId="{111AD009-9394-4619-84E2-C56D8637F6C3}" destId="{37464AA9-FCF3-4ACB-9609-36A37C6C9D8D}" srcOrd="0" destOrd="0" parTransId="{6D7131A4-752A-4182-A610-FBEED498F15B}" sibTransId="{BEB3D33A-B67B-4FF9-BF3F-012E82ED5E5C}"/>
    <dgm:cxn modelId="{B4D85A68-BA3D-408A-B2B0-6018A8AB4834}" type="presOf" srcId="{76255B83-88E9-447C-8E60-8118631DF8D0}" destId="{A0555CFB-32FD-4CA0-81C9-C5A6CE7E2FEE}" srcOrd="0" destOrd="4" presId="urn:microsoft.com/office/officeart/2009/3/layout/StepUpProcess"/>
    <dgm:cxn modelId="{3E29956D-518B-46AF-BCCE-C176D9D1BCB7}" type="presOf" srcId="{0296ACCF-4529-4CB5-9CCB-2675F011A1F5}" destId="{EA601B5A-0CA2-4B04-96F6-3EC4EC93D2B6}" srcOrd="0" destOrd="2" presId="urn:microsoft.com/office/officeart/2009/3/layout/StepUpProcess"/>
    <dgm:cxn modelId="{9C7A6206-A782-46F0-BA74-04F0628BD3EC}" type="presOf" srcId="{5A6D5031-3DCA-454C-A60F-4A5B4A8E17A1}" destId="{D075A7DE-C77F-4670-9BD7-7BDAA275D522}" srcOrd="0" destOrd="1" presId="urn:microsoft.com/office/officeart/2009/3/layout/StepUpProcess"/>
    <dgm:cxn modelId="{1B0300F3-D108-4709-8891-6B21EE0712B6}" srcId="{37464AA9-FCF3-4ACB-9609-36A37C6C9D8D}" destId="{5A6D5031-3DCA-454C-A60F-4A5B4A8E17A1}" srcOrd="0" destOrd="0" parTransId="{DF18D73D-C499-4A2B-994B-A91526C7F86B}" sibTransId="{1F1D855E-820B-46DC-88B5-093608B924EF}"/>
    <dgm:cxn modelId="{3D1AB332-0408-4807-A59A-54350A667F94}" srcId="{5A51F093-0733-4D0A-8A5E-8D49D59465E1}" destId="{0296ACCF-4529-4CB5-9CCB-2675F011A1F5}" srcOrd="1" destOrd="0" parTransId="{6BB72CD7-6CF4-4D51-9315-1ACCAE925C4B}" sibTransId="{1E4F4B01-675A-435B-8F43-E13DC5F6F19D}"/>
    <dgm:cxn modelId="{E6493CCD-B3E4-4BA8-BCFA-80287C2EA155}" srcId="{F6174C53-8F8D-4343-9274-AEB9DCC75312}" destId="{76255B83-88E9-447C-8E60-8118631DF8D0}" srcOrd="3" destOrd="0" parTransId="{79556C59-B699-492D-937A-31FC75E1F9EB}" sibTransId="{92A0A11E-8CAA-46DB-B65E-B9398A6062B6}"/>
    <dgm:cxn modelId="{5D39C826-0B50-4643-AE39-0D5E98624D6A}" type="presParOf" srcId="{82CA2526-15A0-441A-82E7-9D9C4ED53C4C}" destId="{309268EA-B12A-49AD-9A2A-C1BAEF7EE495}" srcOrd="0" destOrd="0" presId="urn:microsoft.com/office/officeart/2009/3/layout/StepUpProcess"/>
    <dgm:cxn modelId="{F0610697-9F3A-43B7-89CE-28F75041CA5F}" type="presParOf" srcId="{309268EA-B12A-49AD-9A2A-C1BAEF7EE495}" destId="{34BDDB58-997A-4EBA-9510-86F92A3E39D5}" srcOrd="0" destOrd="0" presId="urn:microsoft.com/office/officeart/2009/3/layout/StepUpProcess"/>
    <dgm:cxn modelId="{36D66CB3-AF40-4560-91E4-5C7FA2E252F3}" type="presParOf" srcId="{309268EA-B12A-49AD-9A2A-C1BAEF7EE495}" destId="{D075A7DE-C77F-4670-9BD7-7BDAA275D522}" srcOrd="1" destOrd="0" presId="urn:microsoft.com/office/officeart/2009/3/layout/StepUpProcess"/>
    <dgm:cxn modelId="{7E635C23-241F-4B52-89A7-BD4D04CC9CE2}" type="presParOf" srcId="{309268EA-B12A-49AD-9A2A-C1BAEF7EE495}" destId="{386768C3-D18B-4666-B98F-1C5223AD6D6A}" srcOrd="2" destOrd="0" presId="urn:microsoft.com/office/officeart/2009/3/layout/StepUpProcess"/>
    <dgm:cxn modelId="{018AE235-939F-4BD8-92E4-61EC041CB5DA}" type="presParOf" srcId="{82CA2526-15A0-441A-82E7-9D9C4ED53C4C}" destId="{516863A8-0095-4223-8883-8034B5CE50FF}" srcOrd="1" destOrd="0" presId="urn:microsoft.com/office/officeart/2009/3/layout/StepUpProcess"/>
    <dgm:cxn modelId="{4A5020FD-2463-4AF9-B5CC-45C119DB29E1}" type="presParOf" srcId="{516863A8-0095-4223-8883-8034B5CE50FF}" destId="{AB7BB18C-FDDD-43B2-B448-C1E814E2E6A6}" srcOrd="0" destOrd="0" presId="urn:microsoft.com/office/officeart/2009/3/layout/StepUpProcess"/>
    <dgm:cxn modelId="{3138110F-2C3B-4F02-BEF0-7D27804D23C2}" type="presParOf" srcId="{82CA2526-15A0-441A-82E7-9D9C4ED53C4C}" destId="{071DA32D-D8C5-4E08-8877-0F8B2C7EF406}" srcOrd="2" destOrd="0" presId="urn:microsoft.com/office/officeart/2009/3/layout/StepUpProcess"/>
    <dgm:cxn modelId="{95CDEDA5-3115-44D3-A68E-403E73418AD5}" type="presParOf" srcId="{071DA32D-D8C5-4E08-8877-0F8B2C7EF406}" destId="{5631E2D0-A173-4754-8FF6-721646406BEF}" srcOrd="0" destOrd="0" presId="urn:microsoft.com/office/officeart/2009/3/layout/StepUpProcess"/>
    <dgm:cxn modelId="{D6B37FCB-10D8-43AC-A22D-C8237B377531}" type="presParOf" srcId="{071DA32D-D8C5-4E08-8877-0F8B2C7EF406}" destId="{EA601B5A-0CA2-4B04-96F6-3EC4EC93D2B6}" srcOrd="1" destOrd="0" presId="urn:microsoft.com/office/officeart/2009/3/layout/StepUpProcess"/>
    <dgm:cxn modelId="{0882AEA2-7B05-4406-93AB-E509AE07DC04}" type="presParOf" srcId="{071DA32D-D8C5-4E08-8877-0F8B2C7EF406}" destId="{3DF73A09-54A0-4D90-93FE-B7864A3AA097}" srcOrd="2" destOrd="0" presId="urn:microsoft.com/office/officeart/2009/3/layout/StepUpProcess"/>
    <dgm:cxn modelId="{2B36ADFF-C695-4E5C-B550-A23FED8E77A2}" type="presParOf" srcId="{82CA2526-15A0-441A-82E7-9D9C4ED53C4C}" destId="{E134CD88-DCE6-477D-ACD5-ECA7375CB385}" srcOrd="3" destOrd="0" presId="urn:microsoft.com/office/officeart/2009/3/layout/StepUpProcess"/>
    <dgm:cxn modelId="{0FC49233-354C-48C8-AB06-A24547877EC8}" type="presParOf" srcId="{E134CD88-DCE6-477D-ACD5-ECA7375CB385}" destId="{65A2020B-F10C-49F7-95C4-CC258B60DAEA}" srcOrd="0" destOrd="0" presId="urn:microsoft.com/office/officeart/2009/3/layout/StepUpProcess"/>
    <dgm:cxn modelId="{0E59BD2C-AE1D-478A-899A-E3FD810A7D80}" type="presParOf" srcId="{82CA2526-15A0-441A-82E7-9D9C4ED53C4C}" destId="{D7F4F5CC-EDFE-4FCE-B679-739E48E4D784}" srcOrd="4" destOrd="0" presId="urn:microsoft.com/office/officeart/2009/3/layout/StepUpProcess"/>
    <dgm:cxn modelId="{6C47012A-6F7A-4768-B826-DBB26508934B}" type="presParOf" srcId="{D7F4F5CC-EDFE-4FCE-B679-739E48E4D784}" destId="{7632245D-0089-421D-8AA2-E2AC917D2B13}" srcOrd="0" destOrd="0" presId="urn:microsoft.com/office/officeart/2009/3/layout/StepUpProcess"/>
    <dgm:cxn modelId="{81D230C3-CB3C-44F7-84BD-9497331284AB}" type="presParOf" srcId="{D7F4F5CC-EDFE-4FCE-B679-739E48E4D784}" destId="{A0555CFB-32FD-4CA0-81C9-C5A6CE7E2FEE}"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F3F1F9-BBEC-48C4-AAE4-B994EB08C0B4}"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n-US"/>
        </a:p>
      </dgm:t>
    </dgm:pt>
    <dgm:pt modelId="{973F506C-C502-4112-8BB9-AE26402146D8}">
      <dgm:prSet custT="1"/>
      <dgm:spPr>
        <a:solidFill>
          <a:schemeClr val="accent5"/>
        </a:solidFill>
      </dgm:spPr>
      <dgm:t>
        <a:bodyPr/>
        <a:lstStyle/>
        <a:p>
          <a:pPr rtl="0"/>
          <a:r>
            <a:rPr lang="en-US" sz="1400" b="1" dirty="0" smtClean="0"/>
            <a:t>Innovative business development tool</a:t>
          </a:r>
          <a:endParaRPr lang="en-US" sz="1400" b="1" dirty="0"/>
        </a:p>
      </dgm:t>
    </dgm:pt>
    <dgm:pt modelId="{E5DE7F44-9D11-4234-BB9C-8A5CF73D8B9E}" type="parTrans" cxnId="{E9A8C381-E683-4B15-ADF0-55B726F0F9B2}">
      <dgm:prSet/>
      <dgm:spPr/>
      <dgm:t>
        <a:bodyPr/>
        <a:lstStyle/>
        <a:p>
          <a:endParaRPr lang="en-US"/>
        </a:p>
      </dgm:t>
    </dgm:pt>
    <dgm:pt modelId="{BB9FD689-E21A-4B2F-AF5D-6A18470D150D}" type="sibTrans" cxnId="{E9A8C381-E683-4B15-ADF0-55B726F0F9B2}">
      <dgm:prSet/>
      <dgm:spPr/>
      <dgm:t>
        <a:bodyPr/>
        <a:lstStyle/>
        <a:p>
          <a:endParaRPr lang="en-US"/>
        </a:p>
      </dgm:t>
    </dgm:pt>
    <dgm:pt modelId="{552E0DA6-DBAE-445E-9C88-ECE55371802A}">
      <dgm:prSet custT="1"/>
      <dgm:spPr/>
      <dgm:t>
        <a:bodyPr/>
        <a:lstStyle/>
        <a:p>
          <a:pPr rtl="0"/>
          <a:r>
            <a:rPr lang="en-US" sz="1400" b="1" dirty="0" smtClean="0"/>
            <a:t>Positive impact on the environment </a:t>
          </a:r>
          <a:endParaRPr lang="en-US" sz="1400" b="1" dirty="0"/>
        </a:p>
      </dgm:t>
    </dgm:pt>
    <dgm:pt modelId="{35F08A85-665B-4C35-AF34-2CD31FDD479C}" type="parTrans" cxnId="{700A701C-700F-417C-B179-73FCE5D0E673}">
      <dgm:prSet/>
      <dgm:spPr/>
      <dgm:t>
        <a:bodyPr/>
        <a:lstStyle/>
        <a:p>
          <a:endParaRPr lang="en-US"/>
        </a:p>
      </dgm:t>
    </dgm:pt>
    <dgm:pt modelId="{B6EBB28D-EA29-45E2-AD14-17DF533E21A2}" type="sibTrans" cxnId="{700A701C-700F-417C-B179-73FCE5D0E673}">
      <dgm:prSet/>
      <dgm:spPr/>
      <dgm:t>
        <a:bodyPr/>
        <a:lstStyle/>
        <a:p>
          <a:endParaRPr lang="en-US"/>
        </a:p>
      </dgm:t>
    </dgm:pt>
    <dgm:pt modelId="{17CDDFAF-71CA-421C-B07F-B6DA4640869D}">
      <dgm:prSet custT="1"/>
      <dgm:spPr>
        <a:solidFill>
          <a:schemeClr val="accent6">
            <a:lumMod val="75000"/>
          </a:schemeClr>
        </a:solidFill>
      </dgm:spPr>
      <dgm:t>
        <a:bodyPr/>
        <a:lstStyle/>
        <a:p>
          <a:pPr rtl="0"/>
          <a:r>
            <a:rPr lang="en-US" sz="1400" b="1" dirty="0" smtClean="0"/>
            <a:t>Increased productivity</a:t>
          </a:r>
          <a:endParaRPr lang="en-US" sz="1400" b="1" dirty="0"/>
        </a:p>
      </dgm:t>
    </dgm:pt>
    <dgm:pt modelId="{B90FA503-34AD-4C61-A0F6-4B9C9FCDD1AE}" type="parTrans" cxnId="{C4346690-9F07-446D-BEA8-6634B529E9E6}">
      <dgm:prSet/>
      <dgm:spPr/>
      <dgm:t>
        <a:bodyPr/>
        <a:lstStyle/>
        <a:p>
          <a:endParaRPr lang="en-US"/>
        </a:p>
      </dgm:t>
    </dgm:pt>
    <dgm:pt modelId="{027821C2-35F7-4B20-9640-E71C5FDBF6D2}" type="sibTrans" cxnId="{C4346690-9F07-446D-BEA8-6634B529E9E6}">
      <dgm:prSet/>
      <dgm:spPr/>
      <dgm:t>
        <a:bodyPr/>
        <a:lstStyle/>
        <a:p>
          <a:endParaRPr lang="en-US"/>
        </a:p>
      </dgm:t>
    </dgm:pt>
    <dgm:pt modelId="{3672D162-2821-4223-A32B-DBB6714728EA}">
      <dgm:prSet custT="1"/>
      <dgm:spPr/>
      <dgm:t>
        <a:bodyPr/>
        <a:lstStyle/>
        <a:p>
          <a:pPr rtl="0"/>
          <a:r>
            <a:rPr lang="en-US" sz="1400" b="1" dirty="0" smtClean="0"/>
            <a:t>Increased competitiveness </a:t>
          </a:r>
          <a:endParaRPr lang="en-US" sz="1400" b="1" dirty="0"/>
        </a:p>
      </dgm:t>
    </dgm:pt>
    <dgm:pt modelId="{EB88CF0A-5895-4978-9ECE-2A30C8F374A7}" type="parTrans" cxnId="{7C818222-83CD-4D4B-926A-D31D9BF3798B}">
      <dgm:prSet/>
      <dgm:spPr/>
      <dgm:t>
        <a:bodyPr/>
        <a:lstStyle/>
        <a:p>
          <a:endParaRPr lang="en-US"/>
        </a:p>
      </dgm:t>
    </dgm:pt>
    <dgm:pt modelId="{6EA0D029-8E6C-4A77-8B76-686A6390BC3E}" type="sibTrans" cxnId="{7C818222-83CD-4D4B-926A-D31D9BF3798B}">
      <dgm:prSet/>
      <dgm:spPr/>
      <dgm:t>
        <a:bodyPr/>
        <a:lstStyle/>
        <a:p>
          <a:endParaRPr lang="en-US"/>
        </a:p>
      </dgm:t>
    </dgm:pt>
    <dgm:pt modelId="{85D69B6C-F2A0-4FC3-92D9-9D192F14CC92}">
      <dgm:prSet custT="1"/>
      <dgm:spPr>
        <a:solidFill>
          <a:schemeClr val="accent2"/>
        </a:solidFill>
      </dgm:spPr>
      <dgm:t>
        <a:bodyPr/>
        <a:lstStyle/>
        <a:p>
          <a:pPr rtl="0"/>
          <a:r>
            <a:rPr lang="en-US" sz="1400" b="1" dirty="0" smtClean="0"/>
            <a:t>Enhanced sustainability</a:t>
          </a:r>
          <a:endParaRPr lang="en-US" sz="1400" b="1" dirty="0"/>
        </a:p>
      </dgm:t>
    </dgm:pt>
    <dgm:pt modelId="{8974044D-4387-4118-B9CF-AFBAB51BC7FF}" type="parTrans" cxnId="{6F088360-87CD-41A7-B702-113430EAD603}">
      <dgm:prSet/>
      <dgm:spPr/>
      <dgm:t>
        <a:bodyPr/>
        <a:lstStyle/>
        <a:p>
          <a:endParaRPr lang="en-US"/>
        </a:p>
      </dgm:t>
    </dgm:pt>
    <dgm:pt modelId="{C475C89D-6D40-4556-8B73-CE988A42803B}" type="sibTrans" cxnId="{6F088360-87CD-41A7-B702-113430EAD603}">
      <dgm:prSet/>
      <dgm:spPr/>
      <dgm:t>
        <a:bodyPr/>
        <a:lstStyle/>
        <a:p>
          <a:endParaRPr lang="en-US"/>
        </a:p>
      </dgm:t>
    </dgm:pt>
    <dgm:pt modelId="{21AD1C6D-0138-4498-AFD0-DCA743BB61E1}" type="pres">
      <dgm:prSet presAssocID="{EDF3F1F9-BBEC-48C4-AAE4-B994EB08C0B4}" presName="CompostProcess" presStyleCnt="0">
        <dgm:presLayoutVars>
          <dgm:dir/>
          <dgm:resizeHandles val="exact"/>
        </dgm:presLayoutVars>
      </dgm:prSet>
      <dgm:spPr/>
      <dgm:t>
        <a:bodyPr/>
        <a:lstStyle/>
        <a:p>
          <a:endParaRPr lang="en-TT"/>
        </a:p>
      </dgm:t>
    </dgm:pt>
    <dgm:pt modelId="{F0113076-B8D2-44C9-9E4A-A725A86BFD03}" type="pres">
      <dgm:prSet presAssocID="{EDF3F1F9-BBEC-48C4-AAE4-B994EB08C0B4}" presName="arrow" presStyleLbl="bgShp" presStyleIdx="0" presStyleCnt="1"/>
      <dgm:spPr/>
    </dgm:pt>
    <dgm:pt modelId="{C17216CA-5B90-4685-A9C7-4E3B6D1122FE}" type="pres">
      <dgm:prSet presAssocID="{EDF3F1F9-BBEC-48C4-AAE4-B994EB08C0B4}" presName="linearProcess" presStyleCnt="0"/>
      <dgm:spPr/>
    </dgm:pt>
    <dgm:pt modelId="{05766B0E-882E-4E62-828C-602DBEC13E23}" type="pres">
      <dgm:prSet presAssocID="{973F506C-C502-4112-8BB9-AE26402146D8}" presName="textNode" presStyleLbl="node1" presStyleIdx="0" presStyleCnt="5">
        <dgm:presLayoutVars>
          <dgm:bulletEnabled val="1"/>
        </dgm:presLayoutVars>
      </dgm:prSet>
      <dgm:spPr/>
      <dgm:t>
        <a:bodyPr/>
        <a:lstStyle/>
        <a:p>
          <a:endParaRPr lang="en-TT"/>
        </a:p>
      </dgm:t>
    </dgm:pt>
    <dgm:pt modelId="{AC10F7D5-7615-4E8D-801B-382E7411FA19}" type="pres">
      <dgm:prSet presAssocID="{BB9FD689-E21A-4B2F-AF5D-6A18470D150D}" presName="sibTrans" presStyleCnt="0"/>
      <dgm:spPr/>
    </dgm:pt>
    <dgm:pt modelId="{2F5D934A-9BDD-46FB-9DD4-7966F64F39F1}" type="pres">
      <dgm:prSet presAssocID="{552E0DA6-DBAE-445E-9C88-ECE55371802A}" presName="textNode" presStyleLbl="node1" presStyleIdx="1" presStyleCnt="5">
        <dgm:presLayoutVars>
          <dgm:bulletEnabled val="1"/>
        </dgm:presLayoutVars>
      </dgm:prSet>
      <dgm:spPr/>
      <dgm:t>
        <a:bodyPr/>
        <a:lstStyle/>
        <a:p>
          <a:endParaRPr lang="en-TT"/>
        </a:p>
      </dgm:t>
    </dgm:pt>
    <dgm:pt modelId="{5EA0330F-2227-4633-9ABB-CCB9A0EF2CA0}" type="pres">
      <dgm:prSet presAssocID="{B6EBB28D-EA29-45E2-AD14-17DF533E21A2}" presName="sibTrans" presStyleCnt="0"/>
      <dgm:spPr/>
    </dgm:pt>
    <dgm:pt modelId="{95692ECB-74ED-4D48-965C-7682C96F38AC}" type="pres">
      <dgm:prSet presAssocID="{17CDDFAF-71CA-421C-B07F-B6DA4640869D}" presName="textNode" presStyleLbl="node1" presStyleIdx="2" presStyleCnt="5">
        <dgm:presLayoutVars>
          <dgm:bulletEnabled val="1"/>
        </dgm:presLayoutVars>
      </dgm:prSet>
      <dgm:spPr/>
      <dgm:t>
        <a:bodyPr/>
        <a:lstStyle/>
        <a:p>
          <a:endParaRPr lang="en-TT"/>
        </a:p>
      </dgm:t>
    </dgm:pt>
    <dgm:pt modelId="{58D2898C-2B69-469F-B189-3E28FA1D3665}" type="pres">
      <dgm:prSet presAssocID="{027821C2-35F7-4B20-9640-E71C5FDBF6D2}" presName="sibTrans" presStyleCnt="0"/>
      <dgm:spPr/>
    </dgm:pt>
    <dgm:pt modelId="{4A45BAA0-B2D8-4E48-97E1-E0B95C77C260}" type="pres">
      <dgm:prSet presAssocID="{3672D162-2821-4223-A32B-DBB6714728EA}" presName="textNode" presStyleLbl="node1" presStyleIdx="3" presStyleCnt="5" custScaleX="122442">
        <dgm:presLayoutVars>
          <dgm:bulletEnabled val="1"/>
        </dgm:presLayoutVars>
      </dgm:prSet>
      <dgm:spPr/>
      <dgm:t>
        <a:bodyPr/>
        <a:lstStyle/>
        <a:p>
          <a:endParaRPr lang="en-TT"/>
        </a:p>
      </dgm:t>
    </dgm:pt>
    <dgm:pt modelId="{1A2591C3-4372-41A7-945E-B91C84E77F2A}" type="pres">
      <dgm:prSet presAssocID="{6EA0D029-8E6C-4A77-8B76-686A6390BC3E}" presName="sibTrans" presStyleCnt="0"/>
      <dgm:spPr/>
    </dgm:pt>
    <dgm:pt modelId="{38D21974-4A90-4A50-B012-5949104CF0B6}" type="pres">
      <dgm:prSet presAssocID="{85D69B6C-F2A0-4FC3-92D9-9D192F14CC92}" presName="textNode" presStyleLbl="node1" presStyleIdx="4" presStyleCnt="5">
        <dgm:presLayoutVars>
          <dgm:bulletEnabled val="1"/>
        </dgm:presLayoutVars>
      </dgm:prSet>
      <dgm:spPr/>
      <dgm:t>
        <a:bodyPr/>
        <a:lstStyle/>
        <a:p>
          <a:endParaRPr lang="en-TT"/>
        </a:p>
      </dgm:t>
    </dgm:pt>
  </dgm:ptLst>
  <dgm:cxnLst>
    <dgm:cxn modelId="{8FD9A9C0-3AEF-4DE6-B481-36411DA81FA5}" type="presOf" srcId="{973F506C-C502-4112-8BB9-AE26402146D8}" destId="{05766B0E-882E-4E62-828C-602DBEC13E23}" srcOrd="0" destOrd="0" presId="urn:microsoft.com/office/officeart/2005/8/layout/hProcess9"/>
    <dgm:cxn modelId="{0C58D6B4-FD77-42EF-B035-F36523F800FB}" type="presOf" srcId="{552E0DA6-DBAE-445E-9C88-ECE55371802A}" destId="{2F5D934A-9BDD-46FB-9DD4-7966F64F39F1}" srcOrd="0" destOrd="0" presId="urn:microsoft.com/office/officeart/2005/8/layout/hProcess9"/>
    <dgm:cxn modelId="{E9A8C381-E683-4B15-ADF0-55B726F0F9B2}" srcId="{EDF3F1F9-BBEC-48C4-AAE4-B994EB08C0B4}" destId="{973F506C-C502-4112-8BB9-AE26402146D8}" srcOrd="0" destOrd="0" parTransId="{E5DE7F44-9D11-4234-BB9C-8A5CF73D8B9E}" sibTransId="{BB9FD689-E21A-4B2F-AF5D-6A18470D150D}"/>
    <dgm:cxn modelId="{6F088360-87CD-41A7-B702-113430EAD603}" srcId="{EDF3F1F9-BBEC-48C4-AAE4-B994EB08C0B4}" destId="{85D69B6C-F2A0-4FC3-92D9-9D192F14CC92}" srcOrd="4" destOrd="0" parTransId="{8974044D-4387-4118-B9CF-AFBAB51BC7FF}" sibTransId="{C475C89D-6D40-4556-8B73-CE988A42803B}"/>
    <dgm:cxn modelId="{700A701C-700F-417C-B179-73FCE5D0E673}" srcId="{EDF3F1F9-BBEC-48C4-AAE4-B994EB08C0B4}" destId="{552E0DA6-DBAE-445E-9C88-ECE55371802A}" srcOrd="1" destOrd="0" parTransId="{35F08A85-665B-4C35-AF34-2CD31FDD479C}" sibTransId="{B6EBB28D-EA29-45E2-AD14-17DF533E21A2}"/>
    <dgm:cxn modelId="{CBADF3EF-C2A3-4FED-9A9D-9825794F08C7}" type="presOf" srcId="{17CDDFAF-71CA-421C-B07F-B6DA4640869D}" destId="{95692ECB-74ED-4D48-965C-7682C96F38AC}" srcOrd="0" destOrd="0" presId="urn:microsoft.com/office/officeart/2005/8/layout/hProcess9"/>
    <dgm:cxn modelId="{7C818222-83CD-4D4B-926A-D31D9BF3798B}" srcId="{EDF3F1F9-BBEC-48C4-AAE4-B994EB08C0B4}" destId="{3672D162-2821-4223-A32B-DBB6714728EA}" srcOrd="3" destOrd="0" parTransId="{EB88CF0A-5895-4978-9ECE-2A30C8F374A7}" sibTransId="{6EA0D029-8E6C-4A77-8B76-686A6390BC3E}"/>
    <dgm:cxn modelId="{205D893C-79F5-4E57-8FD9-5F7CF5DC2FDC}" type="presOf" srcId="{85D69B6C-F2A0-4FC3-92D9-9D192F14CC92}" destId="{38D21974-4A90-4A50-B012-5949104CF0B6}" srcOrd="0" destOrd="0" presId="urn:microsoft.com/office/officeart/2005/8/layout/hProcess9"/>
    <dgm:cxn modelId="{6CFC543F-047A-446F-9689-2FE37C0377F0}" type="presOf" srcId="{EDF3F1F9-BBEC-48C4-AAE4-B994EB08C0B4}" destId="{21AD1C6D-0138-4498-AFD0-DCA743BB61E1}" srcOrd="0" destOrd="0" presId="urn:microsoft.com/office/officeart/2005/8/layout/hProcess9"/>
    <dgm:cxn modelId="{E5DA9838-5E32-4042-8176-D26679E57B3B}" type="presOf" srcId="{3672D162-2821-4223-A32B-DBB6714728EA}" destId="{4A45BAA0-B2D8-4E48-97E1-E0B95C77C260}" srcOrd="0" destOrd="0" presId="urn:microsoft.com/office/officeart/2005/8/layout/hProcess9"/>
    <dgm:cxn modelId="{C4346690-9F07-446D-BEA8-6634B529E9E6}" srcId="{EDF3F1F9-BBEC-48C4-AAE4-B994EB08C0B4}" destId="{17CDDFAF-71CA-421C-B07F-B6DA4640869D}" srcOrd="2" destOrd="0" parTransId="{B90FA503-34AD-4C61-A0F6-4B9C9FCDD1AE}" sibTransId="{027821C2-35F7-4B20-9640-E71C5FDBF6D2}"/>
    <dgm:cxn modelId="{F34429AE-6AEE-4090-8367-026DF5BDFD90}" type="presParOf" srcId="{21AD1C6D-0138-4498-AFD0-DCA743BB61E1}" destId="{F0113076-B8D2-44C9-9E4A-A725A86BFD03}" srcOrd="0" destOrd="0" presId="urn:microsoft.com/office/officeart/2005/8/layout/hProcess9"/>
    <dgm:cxn modelId="{E6F1E7A7-BC27-4C11-930A-2F413E77C9F5}" type="presParOf" srcId="{21AD1C6D-0138-4498-AFD0-DCA743BB61E1}" destId="{C17216CA-5B90-4685-A9C7-4E3B6D1122FE}" srcOrd="1" destOrd="0" presId="urn:microsoft.com/office/officeart/2005/8/layout/hProcess9"/>
    <dgm:cxn modelId="{11D86288-B336-4808-AD35-D7343386F28F}" type="presParOf" srcId="{C17216CA-5B90-4685-A9C7-4E3B6D1122FE}" destId="{05766B0E-882E-4E62-828C-602DBEC13E23}" srcOrd="0" destOrd="0" presId="urn:microsoft.com/office/officeart/2005/8/layout/hProcess9"/>
    <dgm:cxn modelId="{686DB645-798C-4D65-9647-B796F4ECA48A}" type="presParOf" srcId="{C17216CA-5B90-4685-A9C7-4E3B6D1122FE}" destId="{AC10F7D5-7615-4E8D-801B-382E7411FA19}" srcOrd="1" destOrd="0" presId="urn:microsoft.com/office/officeart/2005/8/layout/hProcess9"/>
    <dgm:cxn modelId="{3A3D518D-DCCC-4F79-964B-1BCA33F96112}" type="presParOf" srcId="{C17216CA-5B90-4685-A9C7-4E3B6D1122FE}" destId="{2F5D934A-9BDD-46FB-9DD4-7966F64F39F1}" srcOrd="2" destOrd="0" presId="urn:microsoft.com/office/officeart/2005/8/layout/hProcess9"/>
    <dgm:cxn modelId="{6641F774-60F5-447F-B9A0-79DD7AB095BA}" type="presParOf" srcId="{C17216CA-5B90-4685-A9C7-4E3B6D1122FE}" destId="{5EA0330F-2227-4633-9ABB-CCB9A0EF2CA0}" srcOrd="3" destOrd="0" presId="urn:microsoft.com/office/officeart/2005/8/layout/hProcess9"/>
    <dgm:cxn modelId="{E6EB4E2A-8F0C-4BBB-8A8E-275224220A9B}" type="presParOf" srcId="{C17216CA-5B90-4685-A9C7-4E3B6D1122FE}" destId="{95692ECB-74ED-4D48-965C-7682C96F38AC}" srcOrd="4" destOrd="0" presId="urn:microsoft.com/office/officeart/2005/8/layout/hProcess9"/>
    <dgm:cxn modelId="{9EF9D1A9-1AC0-4FF6-96C2-1536A497477D}" type="presParOf" srcId="{C17216CA-5B90-4685-A9C7-4E3B6D1122FE}" destId="{58D2898C-2B69-469F-B189-3E28FA1D3665}" srcOrd="5" destOrd="0" presId="urn:microsoft.com/office/officeart/2005/8/layout/hProcess9"/>
    <dgm:cxn modelId="{D5C7E775-F8A8-4059-8D70-DBECD97643DD}" type="presParOf" srcId="{C17216CA-5B90-4685-A9C7-4E3B6D1122FE}" destId="{4A45BAA0-B2D8-4E48-97E1-E0B95C77C260}" srcOrd="6" destOrd="0" presId="urn:microsoft.com/office/officeart/2005/8/layout/hProcess9"/>
    <dgm:cxn modelId="{1DD6AA67-00E5-4590-9F45-10277BE3A3A1}" type="presParOf" srcId="{C17216CA-5B90-4685-A9C7-4E3B6D1122FE}" destId="{1A2591C3-4372-41A7-945E-B91C84E77F2A}" srcOrd="7" destOrd="0" presId="urn:microsoft.com/office/officeart/2005/8/layout/hProcess9"/>
    <dgm:cxn modelId="{16852444-64B0-4FDA-8FED-19CC1AE8A683}" type="presParOf" srcId="{C17216CA-5B90-4685-A9C7-4E3B6D1122FE}" destId="{38D21974-4A90-4A50-B012-5949104CF0B6}"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AF7217-622A-4E9D-9AF0-08CD96DCE704}"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n-US"/>
        </a:p>
      </dgm:t>
    </dgm:pt>
    <dgm:pt modelId="{672C8A44-E352-4C73-AA91-0338E6F2D190}">
      <dgm:prSet/>
      <dgm:spPr/>
      <dgm:t>
        <a:bodyPr/>
        <a:lstStyle/>
        <a:p>
          <a:pPr rtl="0"/>
          <a:r>
            <a:rPr lang="en-US" smtClean="0"/>
            <a:t>Post ACF: </a:t>
          </a:r>
          <a:endParaRPr lang="en-US"/>
        </a:p>
      </dgm:t>
    </dgm:pt>
    <dgm:pt modelId="{212BF724-DF56-451A-8ABB-8B49BA819CF0}" type="parTrans" cxnId="{D6DB68BA-7143-470D-9FAC-29577D29A636}">
      <dgm:prSet/>
      <dgm:spPr/>
      <dgm:t>
        <a:bodyPr/>
        <a:lstStyle/>
        <a:p>
          <a:endParaRPr lang="en-US"/>
        </a:p>
      </dgm:t>
    </dgm:pt>
    <dgm:pt modelId="{6E905C16-52AB-4C18-81EE-AECF2E8E1498}" type="sibTrans" cxnId="{D6DB68BA-7143-470D-9FAC-29577D29A636}">
      <dgm:prSet/>
      <dgm:spPr/>
      <dgm:t>
        <a:bodyPr/>
        <a:lstStyle/>
        <a:p>
          <a:endParaRPr lang="en-US"/>
        </a:p>
      </dgm:t>
    </dgm:pt>
    <dgm:pt modelId="{F9CDD382-EE07-4F26-BF4B-2902A3037EC7}">
      <dgm:prSet custT="1"/>
      <dgm:spPr/>
      <dgm:t>
        <a:bodyPr/>
        <a:lstStyle/>
        <a:p>
          <a:pPr rtl="0"/>
          <a:r>
            <a:rPr lang="en-US" sz="1800" i="1" dirty="0" smtClean="0"/>
            <a:t>CLCP application related to Styrofoam already exist</a:t>
          </a:r>
          <a:endParaRPr lang="en-US" sz="1800" dirty="0"/>
        </a:p>
      </dgm:t>
    </dgm:pt>
    <dgm:pt modelId="{D2901167-8947-4F83-ACA6-5054F22BA0E1}" type="parTrans" cxnId="{35C81F7A-39B6-4C74-A06E-707B2F883374}">
      <dgm:prSet/>
      <dgm:spPr/>
      <dgm:t>
        <a:bodyPr/>
        <a:lstStyle/>
        <a:p>
          <a:endParaRPr lang="en-US"/>
        </a:p>
      </dgm:t>
    </dgm:pt>
    <dgm:pt modelId="{DB370623-B917-47A2-86ED-53F110596F3E}" type="sibTrans" cxnId="{35C81F7A-39B6-4C74-A06E-707B2F883374}">
      <dgm:prSet/>
      <dgm:spPr/>
      <dgm:t>
        <a:bodyPr/>
        <a:lstStyle/>
        <a:p>
          <a:endParaRPr lang="en-US"/>
        </a:p>
      </dgm:t>
    </dgm:pt>
    <dgm:pt modelId="{B80865E8-0273-4668-AB3D-A4B7781199A4}">
      <dgm:prSet custT="1"/>
      <dgm:spPr/>
      <dgm:t>
        <a:bodyPr/>
        <a:lstStyle/>
        <a:p>
          <a:pPr rtl="0"/>
          <a:r>
            <a:rPr lang="en-US" sz="1800" dirty="0" smtClean="0"/>
            <a:t>Demonstrate potential to fast track manufacturing </a:t>
          </a:r>
          <a:endParaRPr lang="en-US" sz="1800" dirty="0"/>
        </a:p>
      </dgm:t>
    </dgm:pt>
    <dgm:pt modelId="{014568B2-5150-4078-8B7F-1A0F22DF8948}" type="parTrans" cxnId="{C09447A4-CF06-4C07-A1CA-7089A76DC423}">
      <dgm:prSet/>
      <dgm:spPr/>
      <dgm:t>
        <a:bodyPr/>
        <a:lstStyle/>
        <a:p>
          <a:endParaRPr lang="en-US"/>
        </a:p>
      </dgm:t>
    </dgm:pt>
    <dgm:pt modelId="{88651F69-A006-49B3-964F-0E678A5EE0B1}" type="sibTrans" cxnId="{C09447A4-CF06-4C07-A1CA-7089A76DC423}">
      <dgm:prSet/>
      <dgm:spPr/>
      <dgm:t>
        <a:bodyPr/>
        <a:lstStyle/>
        <a:p>
          <a:endParaRPr lang="en-US"/>
        </a:p>
      </dgm:t>
    </dgm:pt>
    <dgm:pt modelId="{2062B745-C898-489C-AC89-B8338FA4AE90}">
      <dgm:prSet custT="1"/>
      <dgm:spPr/>
      <dgm:t>
        <a:bodyPr/>
        <a:lstStyle/>
        <a:p>
          <a:pPr rtl="0"/>
          <a:r>
            <a:rPr lang="en-US" sz="1800" dirty="0" smtClean="0"/>
            <a:t>Partner with existing CLCP manufacturers</a:t>
          </a:r>
          <a:endParaRPr lang="en-US" sz="1800" dirty="0"/>
        </a:p>
      </dgm:t>
    </dgm:pt>
    <dgm:pt modelId="{0C2AED54-DF91-48A1-877E-EEAE3F281C4A}" type="parTrans" cxnId="{4537C8CF-170B-4ACF-8ED0-DC647414F279}">
      <dgm:prSet/>
      <dgm:spPr/>
      <dgm:t>
        <a:bodyPr/>
        <a:lstStyle/>
        <a:p>
          <a:endParaRPr lang="en-US"/>
        </a:p>
      </dgm:t>
    </dgm:pt>
    <dgm:pt modelId="{7322A3A3-6AA2-4E06-8ED3-BB72C5A6AAB9}" type="sibTrans" cxnId="{4537C8CF-170B-4ACF-8ED0-DC647414F279}">
      <dgm:prSet/>
      <dgm:spPr/>
      <dgm:t>
        <a:bodyPr/>
        <a:lstStyle/>
        <a:p>
          <a:endParaRPr lang="en-US"/>
        </a:p>
      </dgm:t>
    </dgm:pt>
    <dgm:pt modelId="{D95D08C0-BD79-4C6E-BB36-4A595E5459CF}">
      <dgm:prSet custT="1"/>
      <dgm:spPr/>
      <dgm:t>
        <a:bodyPr/>
        <a:lstStyle/>
        <a:p>
          <a:pPr rtl="0"/>
          <a:r>
            <a:rPr lang="en-US" sz="1800" dirty="0" smtClean="0"/>
            <a:t>Potential to engage local private sector engaged in manufacturing</a:t>
          </a:r>
          <a:r>
            <a:rPr lang="en-US" sz="1600" dirty="0" smtClean="0"/>
            <a:t/>
          </a:r>
          <a:br>
            <a:rPr lang="en-US" sz="1600" dirty="0" smtClean="0"/>
          </a:br>
          <a:endParaRPr lang="en-US" sz="1600" dirty="0"/>
        </a:p>
      </dgm:t>
    </dgm:pt>
    <dgm:pt modelId="{D3E7787C-11D5-4B4C-ABEF-2D8F27723A6C}" type="parTrans" cxnId="{828ACA0D-FCD2-41DE-B772-C882876E5845}">
      <dgm:prSet/>
      <dgm:spPr/>
      <dgm:t>
        <a:bodyPr/>
        <a:lstStyle/>
        <a:p>
          <a:endParaRPr lang="en-US"/>
        </a:p>
      </dgm:t>
    </dgm:pt>
    <dgm:pt modelId="{E6584710-B971-46A6-9AAB-4AE1AD1CFB84}" type="sibTrans" cxnId="{828ACA0D-FCD2-41DE-B772-C882876E5845}">
      <dgm:prSet/>
      <dgm:spPr/>
      <dgm:t>
        <a:bodyPr/>
        <a:lstStyle/>
        <a:p>
          <a:endParaRPr lang="en-US"/>
        </a:p>
      </dgm:t>
    </dgm:pt>
    <dgm:pt modelId="{42DE636F-7870-4D00-87E4-423AF5D9E7FE}">
      <dgm:prSet/>
      <dgm:spPr/>
      <dgm:t>
        <a:bodyPr/>
        <a:lstStyle/>
        <a:p>
          <a:pPr rtl="0"/>
          <a:r>
            <a:rPr lang="en-US" smtClean="0"/>
            <a:t>3</a:t>
          </a:r>
          <a:r>
            <a:rPr lang="en-US" baseline="30000" smtClean="0"/>
            <a:t>rd</a:t>
          </a:r>
          <a:r>
            <a:rPr lang="en-US" smtClean="0"/>
            <a:t> Mission – Dec 1 -5</a:t>
          </a:r>
          <a:r>
            <a:rPr lang="en-US" baseline="30000" smtClean="0"/>
            <a:t>th</a:t>
          </a:r>
          <a:r>
            <a:rPr lang="en-US" smtClean="0"/>
            <a:t>, 2014: Further Data Collection</a:t>
          </a:r>
          <a:endParaRPr lang="en-US"/>
        </a:p>
      </dgm:t>
    </dgm:pt>
    <dgm:pt modelId="{5A337FF6-C892-43AA-B2A3-5B5B0123159E}" type="parTrans" cxnId="{A3CCAB25-AA23-4E2F-808E-60276ADA59E4}">
      <dgm:prSet/>
      <dgm:spPr/>
      <dgm:t>
        <a:bodyPr/>
        <a:lstStyle/>
        <a:p>
          <a:endParaRPr lang="en-US"/>
        </a:p>
      </dgm:t>
    </dgm:pt>
    <dgm:pt modelId="{32FC9396-62ED-48E7-BADE-86308887663F}" type="sibTrans" cxnId="{A3CCAB25-AA23-4E2F-808E-60276ADA59E4}">
      <dgm:prSet/>
      <dgm:spPr/>
      <dgm:t>
        <a:bodyPr/>
        <a:lstStyle/>
        <a:p>
          <a:endParaRPr lang="en-US"/>
        </a:p>
      </dgm:t>
    </dgm:pt>
    <dgm:pt modelId="{07462114-1626-4533-8BD4-2AB0D032569C}">
      <dgm:prSet custT="1"/>
      <dgm:spPr/>
      <dgm:t>
        <a:bodyPr/>
        <a:lstStyle/>
        <a:p>
          <a:pPr rtl="0"/>
          <a:r>
            <a:rPr lang="en-US" sz="1800" dirty="0" smtClean="0"/>
            <a:t>Potential feedstock options – functionality/availability</a:t>
          </a:r>
          <a:endParaRPr lang="en-US" sz="1800" dirty="0"/>
        </a:p>
      </dgm:t>
    </dgm:pt>
    <dgm:pt modelId="{5A92F709-70E7-4369-8276-D7429E3AA85C}" type="parTrans" cxnId="{16D994DB-5AB9-4BCB-8D6F-0C34BB9803A1}">
      <dgm:prSet/>
      <dgm:spPr/>
      <dgm:t>
        <a:bodyPr/>
        <a:lstStyle/>
        <a:p>
          <a:endParaRPr lang="en-US"/>
        </a:p>
      </dgm:t>
    </dgm:pt>
    <dgm:pt modelId="{26C3063E-4887-46B9-8B1D-B8E725FCBD8F}" type="sibTrans" cxnId="{16D994DB-5AB9-4BCB-8D6F-0C34BB9803A1}">
      <dgm:prSet/>
      <dgm:spPr/>
      <dgm:t>
        <a:bodyPr/>
        <a:lstStyle/>
        <a:p>
          <a:endParaRPr lang="en-US"/>
        </a:p>
      </dgm:t>
    </dgm:pt>
    <dgm:pt modelId="{0D5BB175-63BC-4D89-80C9-4D98920FAC55}">
      <dgm:prSet custT="1"/>
      <dgm:spPr/>
      <dgm:t>
        <a:bodyPr/>
        <a:lstStyle/>
        <a:p>
          <a:pPr rtl="0"/>
          <a:r>
            <a:rPr lang="en-US" sz="1800" dirty="0" smtClean="0"/>
            <a:t>Technology for transforming feedstock</a:t>
          </a:r>
          <a:endParaRPr lang="en-US" sz="1800" dirty="0"/>
        </a:p>
      </dgm:t>
    </dgm:pt>
    <dgm:pt modelId="{81282D45-32FD-4C1C-A146-0AC4064DDE35}" type="parTrans" cxnId="{A30967AE-515F-4FBF-80F5-F93456609A50}">
      <dgm:prSet/>
      <dgm:spPr/>
      <dgm:t>
        <a:bodyPr/>
        <a:lstStyle/>
        <a:p>
          <a:endParaRPr lang="en-US"/>
        </a:p>
      </dgm:t>
    </dgm:pt>
    <dgm:pt modelId="{BAF15F8E-EBAE-4DE7-9827-9F01FDAAED1C}" type="sibTrans" cxnId="{A30967AE-515F-4FBF-80F5-F93456609A50}">
      <dgm:prSet/>
      <dgm:spPr/>
      <dgm:t>
        <a:bodyPr/>
        <a:lstStyle/>
        <a:p>
          <a:endParaRPr lang="en-US"/>
        </a:p>
      </dgm:t>
    </dgm:pt>
    <dgm:pt modelId="{FDAF4798-07E7-4A2F-B360-9B1FB5AD079E}">
      <dgm:prSet custT="1"/>
      <dgm:spPr/>
      <dgm:t>
        <a:bodyPr/>
        <a:lstStyle/>
        <a:p>
          <a:pPr rtl="0"/>
          <a:r>
            <a:rPr lang="en-US" sz="1800" dirty="0" smtClean="0"/>
            <a:t>Market size/opportunity</a:t>
          </a:r>
          <a:endParaRPr lang="en-US" sz="1800" dirty="0"/>
        </a:p>
      </dgm:t>
    </dgm:pt>
    <dgm:pt modelId="{AF41D4B7-0DB7-4FF1-A706-DEB9D4E99236}" type="parTrans" cxnId="{D671D5A2-B7F2-4657-A54F-A820FEDD118F}">
      <dgm:prSet/>
      <dgm:spPr/>
      <dgm:t>
        <a:bodyPr/>
        <a:lstStyle/>
        <a:p>
          <a:endParaRPr lang="en-US"/>
        </a:p>
      </dgm:t>
    </dgm:pt>
    <dgm:pt modelId="{00563B1F-4600-4374-86A6-BD6C4CD24BA5}" type="sibTrans" cxnId="{D671D5A2-B7F2-4657-A54F-A820FEDD118F}">
      <dgm:prSet/>
      <dgm:spPr/>
      <dgm:t>
        <a:bodyPr/>
        <a:lstStyle/>
        <a:p>
          <a:endParaRPr lang="en-US"/>
        </a:p>
      </dgm:t>
    </dgm:pt>
    <dgm:pt modelId="{4F12AF8E-EA96-4C5F-97FB-18E6E8E25617}" type="pres">
      <dgm:prSet presAssocID="{9CAF7217-622A-4E9D-9AF0-08CD96DCE704}" presName="linear" presStyleCnt="0">
        <dgm:presLayoutVars>
          <dgm:animLvl val="lvl"/>
          <dgm:resizeHandles val="exact"/>
        </dgm:presLayoutVars>
      </dgm:prSet>
      <dgm:spPr/>
      <dgm:t>
        <a:bodyPr/>
        <a:lstStyle/>
        <a:p>
          <a:endParaRPr lang="en-TT"/>
        </a:p>
      </dgm:t>
    </dgm:pt>
    <dgm:pt modelId="{B2A230CC-5AD4-4FB0-A589-B77992A4B4BD}" type="pres">
      <dgm:prSet presAssocID="{672C8A44-E352-4C73-AA91-0338E6F2D190}" presName="parentText" presStyleLbl="node1" presStyleIdx="0" presStyleCnt="2">
        <dgm:presLayoutVars>
          <dgm:chMax val="0"/>
          <dgm:bulletEnabled val="1"/>
        </dgm:presLayoutVars>
      </dgm:prSet>
      <dgm:spPr/>
      <dgm:t>
        <a:bodyPr/>
        <a:lstStyle/>
        <a:p>
          <a:endParaRPr lang="en-TT"/>
        </a:p>
      </dgm:t>
    </dgm:pt>
    <dgm:pt modelId="{8E29B3D7-BA97-4E49-AC13-A05B1D03998C}" type="pres">
      <dgm:prSet presAssocID="{672C8A44-E352-4C73-AA91-0338E6F2D190}" presName="childText" presStyleLbl="revTx" presStyleIdx="0" presStyleCnt="2">
        <dgm:presLayoutVars>
          <dgm:bulletEnabled val="1"/>
        </dgm:presLayoutVars>
      </dgm:prSet>
      <dgm:spPr/>
      <dgm:t>
        <a:bodyPr/>
        <a:lstStyle/>
        <a:p>
          <a:endParaRPr lang="en-TT"/>
        </a:p>
      </dgm:t>
    </dgm:pt>
    <dgm:pt modelId="{1E04D232-2855-422B-8A65-1208576FFB10}" type="pres">
      <dgm:prSet presAssocID="{42DE636F-7870-4D00-87E4-423AF5D9E7FE}" presName="parentText" presStyleLbl="node1" presStyleIdx="1" presStyleCnt="2">
        <dgm:presLayoutVars>
          <dgm:chMax val="0"/>
          <dgm:bulletEnabled val="1"/>
        </dgm:presLayoutVars>
      </dgm:prSet>
      <dgm:spPr/>
      <dgm:t>
        <a:bodyPr/>
        <a:lstStyle/>
        <a:p>
          <a:endParaRPr lang="en-TT"/>
        </a:p>
      </dgm:t>
    </dgm:pt>
    <dgm:pt modelId="{847AA2EC-4CE2-443E-A5BA-36479160D20C}" type="pres">
      <dgm:prSet presAssocID="{42DE636F-7870-4D00-87E4-423AF5D9E7FE}" presName="childText" presStyleLbl="revTx" presStyleIdx="1" presStyleCnt="2">
        <dgm:presLayoutVars>
          <dgm:bulletEnabled val="1"/>
        </dgm:presLayoutVars>
      </dgm:prSet>
      <dgm:spPr/>
      <dgm:t>
        <a:bodyPr/>
        <a:lstStyle/>
        <a:p>
          <a:endParaRPr lang="en-TT"/>
        </a:p>
      </dgm:t>
    </dgm:pt>
  </dgm:ptLst>
  <dgm:cxnLst>
    <dgm:cxn modelId="{D6DB68BA-7143-470D-9FAC-29577D29A636}" srcId="{9CAF7217-622A-4E9D-9AF0-08CD96DCE704}" destId="{672C8A44-E352-4C73-AA91-0338E6F2D190}" srcOrd="0" destOrd="0" parTransId="{212BF724-DF56-451A-8ABB-8B49BA819CF0}" sibTransId="{6E905C16-52AB-4C18-81EE-AECF2E8E1498}"/>
    <dgm:cxn modelId="{6C5F3D5F-B25C-4110-B734-2F9F56B500EF}" type="presOf" srcId="{672C8A44-E352-4C73-AA91-0338E6F2D190}" destId="{B2A230CC-5AD4-4FB0-A589-B77992A4B4BD}" srcOrd="0" destOrd="0" presId="urn:microsoft.com/office/officeart/2005/8/layout/vList2"/>
    <dgm:cxn modelId="{35C81F7A-39B6-4C74-A06E-707B2F883374}" srcId="{672C8A44-E352-4C73-AA91-0338E6F2D190}" destId="{F9CDD382-EE07-4F26-BF4B-2902A3037EC7}" srcOrd="0" destOrd="0" parTransId="{D2901167-8947-4F83-ACA6-5054F22BA0E1}" sibTransId="{DB370623-B917-47A2-86ED-53F110596F3E}"/>
    <dgm:cxn modelId="{E296B8FE-9D7D-496F-A810-10C92F2B0B31}" type="presOf" srcId="{42DE636F-7870-4D00-87E4-423AF5D9E7FE}" destId="{1E04D232-2855-422B-8A65-1208576FFB10}" srcOrd="0" destOrd="0" presId="urn:microsoft.com/office/officeart/2005/8/layout/vList2"/>
    <dgm:cxn modelId="{B1DF8FDC-5729-445E-B2F4-CF3641A67A33}" type="presOf" srcId="{D95D08C0-BD79-4C6E-BB36-4A595E5459CF}" destId="{8E29B3D7-BA97-4E49-AC13-A05B1D03998C}" srcOrd="0" destOrd="3" presId="urn:microsoft.com/office/officeart/2005/8/layout/vList2"/>
    <dgm:cxn modelId="{16D994DB-5AB9-4BCB-8D6F-0C34BB9803A1}" srcId="{42DE636F-7870-4D00-87E4-423AF5D9E7FE}" destId="{07462114-1626-4533-8BD4-2AB0D032569C}" srcOrd="0" destOrd="0" parTransId="{5A92F709-70E7-4369-8276-D7429E3AA85C}" sibTransId="{26C3063E-4887-46B9-8B1D-B8E725FCBD8F}"/>
    <dgm:cxn modelId="{9A06D742-0FCD-44F5-8BFA-99F32D729583}" type="presOf" srcId="{9CAF7217-622A-4E9D-9AF0-08CD96DCE704}" destId="{4F12AF8E-EA96-4C5F-97FB-18E6E8E25617}" srcOrd="0" destOrd="0" presId="urn:microsoft.com/office/officeart/2005/8/layout/vList2"/>
    <dgm:cxn modelId="{4F2340FF-26DC-486A-BD56-C463F91972A9}" type="presOf" srcId="{0D5BB175-63BC-4D89-80C9-4D98920FAC55}" destId="{847AA2EC-4CE2-443E-A5BA-36479160D20C}" srcOrd="0" destOrd="1" presId="urn:microsoft.com/office/officeart/2005/8/layout/vList2"/>
    <dgm:cxn modelId="{5ACA8C2A-06D8-43CA-8E30-02CBE1FDDB40}" type="presOf" srcId="{B80865E8-0273-4668-AB3D-A4B7781199A4}" destId="{8E29B3D7-BA97-4E49-AC13-A05B1D03998C}" srcOrd="0" destOrd="1" presId="urn:microsoft.com/office/officeart/2005/8/layout/vList2"/>
    <dgm:cxn modelId="{A3CCAB25-AA23-4E2F-808E-60276ADA59E4}" srcId="{9CAF7217-622A-4E9D-9AF0-08CD96DCE704}" destId="{42DE636F-7870-4D00-87E4-423AF5D9E7FE}" srcOrd="1" destOrd="0" parTransId="{5A337FF6-C892-43AA-B2A3-5B5B0123159E}" sibTransId="{32FC9396-62ED-48E7-BADE-86308887663F}"/>
    <dgm:cxn modelId="{D671D5A2-B7F2-4657-A54F-A820FEDD118F}" srcId="{42DE636F-7870-4D00-87E4-423AF5D9E7FE}" destId="{FDAF4798-07E7-4A2F-B360-9B1FB5AD079E}" srcOrd="2" destOrd="0" parTransId="{AF41D4B7-0DB7-4FF1-A706-DEB9D4E99236}" sibTransId="{00563B1F-4600-4374-86A6-BD6C4CD24BA5}"/>
    <dgm:cxn modelId="{C09447A4-CF06-4C07-A1CA-7089A76DC423}" srcId="{672C8A44-E352-4C73-AA91-0338E6F2D190}" destId="{B80865E8-0273-4668-AB3D-A4B7781199A4}" srcOrd="1" destOrd="0" parTransId="{014568B2-5150-4078-8B7F-1A0F22DF8948}" sibTransId="{88651F69-A006-49B3-964F-0E678A5EE0B1}"/>
    <dgm:cxn modelId="{828ACA0D-FCD2-41DE-B772-C882876E5845}" srcId="{672C8A44-E352-4C73-AA91-0338E6F2D190}" destId="{D95D08C0-BD79-4C6E-BB36-4A595E5459CF}" srcOrd="3" destOrd="0" parTransId="{D3E7787C-11D5-4B4C-ABEF-2D8F27723A6C}" sibTransId="{E6584710-B971-46A6-9AAB-4AE1AD1CFB84}"/>
    <dgm:cxn modelId="{223C6356-E90F-4F5E-87A8-768EB912363C}" type="presOf" srcId="{FDAF4798-07E7-4A2F-B360-9B1FB5AD079E}" destId="{847AA2EC-4CE2-443E-A5BA-36479160D20C}" srcOrd="0" destOrd="2" presId="urn:microsoft.com/office/officeart/2005/8/layout/vList2"/>
    <dgm:cxn modelId="{A30967AE-515F-4FBF-80F5-F93456609A50}" srcId="{42DE636F-7870-4D00-87E4-423AF5D9E7FE}" destId="{0D5BB175-63BC-4D89-80C9-4D98920FAC55}" srcOrd="1" destOrd="0" parTransId="{81282D45-32FD-4C1C-A146-0AC4064DDE35}" sibTransId="{BAF15F8E-EBAE-4DE7-9827-9F01FDAAED1C}"/>
    <dgm:cxn modelId="{4537C8CF-170B-4ACF-8ED0-DC647414F279}" srcId="{672C8A44-E352-4C73-AA91-0338E6F2D190}" destId="{2062B745-C898-489C-AC89-B8338FA4AE90}" srcOrd="2" destOrd="0" parTransId="{0C2AED54-DF91-48A1-877E-EEAE3F281C4A}" sibTransId="{7322A3A3-6AA2-4E06-8ED3-BB72C5A6AAB9}"/>
    <dgm:cxn modelId="{AC4A0BBF-7165-4BE8-98C4-6E221A235724}" type="presOf" srcId="{2062B745-C898-489C-AC89-B8338FA4AE90}" destId="{8E29B3D7-BA97-4E49-AC13-A05B1D03998C}" srcOrd="0" destOrd="2" presId="urn:microsoft.com/office/officeart/2005/8/layout/vList2"/>
    <dgm:cxn modelId="{82DC65E1-89CA-4FAB-8983-968FB3C7D405}" type="presOf" srcId="{07462114-1626-4533-8BD4-2AB0D032569C}" destId="{847AA2EC-4CE2-443E-A5BA-36479160D20C}" srcOrd="0" destOrd="0" presId="urn:microsoft.com/office/officeart/2005/8/layout/vList2"/>
    <dgm:cxn modelId="{9BC08F95-7EC4-468C-8E8A-2B82786143F0}" type="presOf" srcId="{F9CDD382-EE07-4F26-BF4B-2902A3037EC7}" destId="{8E29B3D7-BA97-4E49-AC13-A05B1D03998C}" srcOrd="0" destOrd="0" presId="urn:microsoft.com/office/officeart/2005/8/layout/vList2"/>
    <dgm:cxn modelId="{88F582E4-7A48-425A-8FCB-FEC4179E51EF}" type="presParOf" srcId="{4F12AF8E-EA96-4C5F-97FB-18E6E8E25617}" destId="{B2A230CC-5AD4-4FB0-A589-B77992A4B4BD}" srcOrd="0" destOrd="0" presId="urn:microsoft.com/office/officeart/2005/8/layout/vList2"/>
    <dgm:cxn modelId="{16B47CF5-A3E2-40B6-8655-916D37132237}" type="presParOf" srcId="{4F12AF8E-EA96-4C5F-97FB-18E6E8E25617}" destId="{8E29B3D7-BA97-4E49-AC13-A05B1D03998C}" srcOrd="1" destOrd="0" presId="urn:microsoft.com/office/officeart/2005/8/layout/vList2"/>
    <dgm:cxn modelId="{43EF968B-B391-45DE-AEA1-7896CEB90A98}" type="presParOf" srcId="{4F12AF8E-EA96-4C5F-97FB-18E6E8E25617}" destId="{1E04D232-2855-422B-8A65-1208576FFB10}" srcOrd="2" destOrd="0" presId="urn:microsoft.com/office/officeart/2005/8/layout/vList2"/>
    <dgm:cxn modelId="{1E00C42E-5F9A-470E-B912-6ADDAF6608E8}" type="presParOf" srcId="{4F12AF8E-EA96-4C5F-97FB-18E6E8E25617}" destId="{847AA2EC-4CE2-443E-A5BA-36479160D20C}"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D846A5-E01B-4AFE-9F91-CEE4B63B81FF}" type="doc">
      <dgm:prSet loTypeId="urn:microsoft.com/office/officeart/2005/8/layout/vList2" loCatId="list" qsTypeId="urn:microsoft.com/office/officeart/2005/8/quickstyle/3d1" qsCatId="3D" csTypeId="urn:microsoft.com/office/officeart/2005/8/colors/colorful2" csCatId="colorful" phldr="1"/>
      <dgm:spPr/>
      <dgm:t>
        <a:bodyPr/>
        <a:lstStyle/>
        <a:p>
          <a:endParaRPr lang="en-US"/>
        </a:p>
      </dgm:t>
    </dgm:pt>
    <dgm:pt modelId="{B4070355-7EF1-4B32-8EF2-A3C4E4BD0B8C}">
      <dgm:prSet/>
      <dgm:spPr/>
      <dgm:t>
        <a:bodyPr/>
        <a:lstStyle/>
        <a:p>
          <a:pPr rtl="0"/>
          <a:r>
            <a:rPr lang="en-US" smtClean="0"/>
            <a:t>Assessing T&amp;T’s current position &amp; potential to manufacture</a:t>
          </a:r>
          <a:endParaRPr lang="en-US"/>
        </a:p>
      </dgm:t>
    </dgm:pt>
    <dgm:pt modelId="{31234B61-B5DB-43DF-8193-A4C53E8C28A3}" type="parTrans" cxnId="{446E45AE-A8D0-44F4-8C37-2076A69F476E}">
      <dgm:prSet/>
      <dgm:spPr/>
      <dgm:t>
        <a:bodyPr/>
        <a:lstStyle/>
        <a:p>
          <a:endParaRPr lang="en-US"/>
        </a:p>
      </dgm:t>
    </dgm:pt>
    <dgm:pt modelId="{B192432F-9026-4CC4-81A0-1BDC7F16A698}" type="sibTrans" cxnId="{446E45AE-A8D0-44F4-8C37-2076A69F476E}">
      <dgm:prSet/>
      <dgm:spPr/>
      <dgm:t>
        <a:bodyPr/>
        <a:lstStyle/>
        <a:p>
          <a:endParaRPr lang="en-US"/>
        </a:p>
      </dgm:t>
    </dgm:pt>
    <dgm:pt modelId="{0F32AE49-AAB8-4FDB-B765-ABCD230159FF}">
      <dgm:prSet/>
      <dgm:spPr/>
      <dgm:t>
        <a:bodyPr/>
        <a:lstStyle/>
        <a:p>
          <a:pPr rtl="0"/>
          <a:r>
            <a:rPr lang="en-US" smtClean="0"/>
            <a:t>Market Test to gauge local consumer response </a:t>
          </a:r>
          <a:endParaRPr lang="en-US"/>
        </a:p>
      </dgm:t>
    </dgm:pt>
    <dgm:pt modelId="{E6B9ED23-E283-4781-B97E-64E0F12E213F}" type="parTrans" cxnId="{9E23DFBD-9B61-4EDF-99CD-BDAC031A61F4}">
      <dgm:prSet/>
      <dgm:spPr/>
      <dgm:t>
        <a:bodyPr/>
        <a:lstStyle/>
        <a:p>
          <a:endParaRPr lang="en-US"/>
        </a:p>
      </dgm:t>
    </dgm:pt>
    <dgm:pt modelId="{52D30326-75D6-495D-BE09-27BDCBF62F60}" type="sibTrans" cxnId="{9E23DFBD-9B61-4EDF-99CD-BDAC031A61F4}">
      <dgm:prSet/>
      <dgm:spPr/>
      <dgm:t>
        <a:bodyPr/>
        <a:lstStyle/>
        <a:p>
          <a:endParaRPr lang="en-US"/>
        </a:p>
      </dgm:t>
    </dgm:pt>
    <dgm:pt modelId="{25B949E5-8392-4C6C-8946-E50BB1675BE4}">
      <dgm:prSet/>
      <dgm:spPr/>
      <dgm:t>
        <a:bodyPr/>
        <a:lstStyle/>
        <a:p>
          <a:pPr rtl="0"/>
          <a:r>
            <a:rPr lang="en-US" dirty="0" smtClean="0"/>
            <a:t>accompanied by communications / public education campaign</a:t>
          </a:r>
          <a:endParaRPr lang="en-US" dirty="0"/>
        </a:p>
      </dgm:t>
    </dgm:pt>
    <dgm:pt modelId="{650A414E-9623-4973-8C1E-424EFD8A998D}" type="parTrans" cxnId="{13A4BDBC-8CB8-4E84-BB98-756BB4E2A0FE}">
      <dgm:prSet/>
      <dgm:spPr/>
      <dgm:t>
        <a:bodyPr/>
        <a:lstStyle/>
        <a:p>
          <a:endParaRPr lang="en-US"/>
        </a:p>
      </dgm:t>
    </dgm:pt>
    <dgm:pt modelId="{8284BB8F-F237-4F1A-B897-9A46A59D8F72}" type="sibTrans" cxnId="{13A4BDBC-8CB8-4E84-BB98-756BB4E2A0FE}">
      <dgm:prSet/>
      <dgm:spPr/>
      <dgm:t>
        <a:bodyPr/>
        <a:lstStyle/>
        <a:p>
          <a:endParaRPr lang="en-US"/>
        </a:p>
      </dgm:t>
    </dgm:pt>
    <dgm:pt modelId="{15936F31-A1C7-4A98-8025-7A245A3590BA}">
      <dgm:prSet/>
      <dgm:spPr/>
      <dgm:t>
        <a:bodyPr/>
        <a:lstStyle/>
        <a:p>
          <a:pPr rtl="0"/>
          <a:r>
            <a:rPr lang="en-US" smtClean="0"/>
            <a:t>Session to expose interested parties to new business opportunity</a:t>
          </a:r>
          <a:endParaRPr lang="en-US"/>
        </a:p>
      </dgm:t>
    </dgm:pt>
    <dgm:pt modelId="{F296301E-78D7-4BAD-BCEE-8635F4E216D8}" type="parTrans" cxnId="{3F1D09A4-FDC9-49EC-85A4-701F56D5D830}">
      <dgm:prSet/>
      <dgm:spPr/>
      <dgm:t>
        <a:bodyPr/>
        <a:lstStyle/>
        <a:p>
          <a:endParaRPr lang="en-US"/>
        </a:p>
      </dgm:t>
    </dgm:pt>
    <dgm:pt modelId="{7963EC31-4B92-40CB-81C5-FA0C93D8C5ED}" type="sibTrans" cxnId="{3F1D09A4-FDC9-49EC-85A4-701F56D5D830}">
      <dgm:prSet/>
      <dgm:spPr/>
      <dgm:t>
        <a:bodyPr/>
        <a:lstStyle/>
        <a:p>
          <a:endParaRPr lang="en-US"/>
        </a:p>
      </dgm:t>
    </dgm:pt>
    <dgm:pt modelId="{84B9D537-48A6-40CE-A439-EA7DEAB7874D}">
      <dgm:prSet/>
      <dgm:spPr/>
      <dgm:t>
        <a:bodyPr/>
        <a:lstStyle/>
        <a:p>
          <a:pPr rtl="0"/>
          <a:r>
            <a:rPr lang="en-US" smtClean="0"/>
            <a:t>Finalisation of Revised Workplan</a:t>
          </a:r>
          <a:endParaRPr lang="en-US"/>
        </a:p>
      </dgm:t>
    </dgm:pt>
    <dgm:pt modelId="{E620EC8B-9F9D-4F4C-82EA-9F65B70C1D18}" type="parTrans" cxnId="{0658B00F-4A86-42A5-8D87-11467A49B39D}">
      <dgm:prSet/>
      <dgm:spPr/>
      <dgm:t>
        <a:bodyPr/>
        <a:lstStyle/>
        <a:p>
          <a:endParaRPr lang="en-US"/>
        </a:p>
      </dgm:t>
    </dgm:pt>
    <dgm:pt modelId="{D45A6376-E090-44CA-9E06-6F272169F3D5}" type="sibTrans" cxnId="{0658B00F-4A86-42A5-8D87-11467A49B39D}">
      <dgm:prSet/>
      <dgm:spPr/>
      <dgm:t>
        <a:bodyPr/>
        <a:lstStyle/>
        <a:p>
          <a:endParaRPr lang="en-US"/>
        </a:p>
      </dgm:t>
    </dgm:pt>
    <dgm:pt modelId="{6144AE27-F502-4FC6-9A2B-6B7E96443F2F}" type="pres">
      <dgm:prSet presAssocID="{53D846A5-E01B-4AFE-9F91-CEE4B63B81FF}" presName="linear" presStyleCnt="0">
        <dgm:presLayoutVars>
          <dgm:animLvl val="lvl"/>
          <dgm:resizeHandles val="exact"/>
        </dgm:presLayoutVars>
      </dgm:prSet>
      <dgm:spPr/>
      <dgm:t>
        <a:bodyPr/>
        <a:lstStyle/>
        <a:p>
          <a:endParaRPr lang="en-TT"/>
        </a:p>
      </dgm:t>
    </dgm:pt>
    <dgm:pt modelId="{7A4DD863-75CF-4713-8436-94BA4AFB675C}" type="pres">
      <dgm:prSet presAssocID="{B4070355-7EF1-4B32-8EF2-A3C4E4BD0B8C}" presName="parentText" presStyleLbl="node1" presStyleIdx="0" presStyleCnt="4">
        <dgm:presLayoutVars>
          <dgm:chMax val="0"/>
          <dgm:bulletEnabled val="1"/>
        </dgm:presLayoutVars>
      </dgm:prSet>
      <dgm:spPr/>
      <dgm:t>
        <a:bodyPr/>
        <a:lstStyle/>
        <a:p>
          <a:endParaRPr lang="en-TT"/>
        </a:p>
      </dgm:t>
    </dgm:pt>
    <dgm:pt modelId="{B2AA7D34-333D-467F-86A0-2A540D445194}" type="pres">
      <dgm:prSet presAssocID="{B192432F-9026-4CC4-81A0-1BDC7F16A698}" presName="spacer" presStyleCnt="0"/>
      <dgm:spPr/>
    </dgm:pt>
    <dgm:pt modelId="{5646E2E8-9D30-4EBD-A58E-D08163F9C600}" type="pres">
      <dgm:prSet presAssocID="{0F32AE49-AAB8-4FDB-B765-ABCD230159FF}" presName="parentText" presStyleLbl="node1" presStyleIdx="1" presStyleCnt="4">
        <dgm:presLayoutVars>
          <dgm:chMax val="0"/>
          <dgm:bulletEnabled val="1"/>
        </dgm:presLayoutVars>
      </dgm:prSet>
      <dgm:spPr/>
      <dgm:t>
        <a:bodyPr/>
        <a:lstStyle/>
        <a:p>
          <a:endParaRPr lang="en-TT"/>
        </a:p>
      </dgm:t>
    </dgm:pt>
    <dgm:pt modelId="{4A8960D5-1DB7-48B2-B6B4-39B4887A1AE3}" type="pres">
      <dgm:prSet presAssocID="{0F32AE49-AAB8-4FDB-B765-ABCD230159FF}" presName="childText" presStyleLbl="revTx" presStyleIdx="0" presStyleCnt="1">
        <dgm:presLayoutVars>
          <dgm:bulletEnabled val="1"/>
        </dgm:presLayoutVars>
      </dgm:prSet>
      <dgm:spPr/>
      <dgm:t>
        <a:bodyPr/>
        <a:lstStyle/>
        <a:p>
          <a:endParaRPr lang="en-US"/>
        </a:p>
      </dgm:t>
    </dgm:pt>
    <dgm:pt modelId="{17399E4B-903F-46EA-9C4F-786FA7CFDA1E}" type="pres">
      <dgm:prSet presAssocID="{15936F31-A1C7-4A98-8025-7A245A3590BA}" presName="parentText" presStyleLbl="node1" presStyleIdx="2" presStyleCnt="4">
        <dgm:presLayoutVars>
          <dgm:chMax val="0"/>
          <dgm:bulletEnabled val="1"/>
        </dgm:presLayoutVars>
      </dgm:prSet>
      <dgm:spPr/>
      <dgm:t>
        <a:bodyPr/>
        <a:lstStyle/>
        <a:p>
          <a:endParaRPr lang="en-TT"/>
        </a:p>
      </dgm:t>
    </dgm:pt>
    <dgm:pt modelId="{58D3CF94-5077-4FAF-A97F-FE3B1DEFE579}" type="pres">
      <dgm:prSet presAssocID="{7963EC31-4B92-40CB-81C5-FA0C93D8C5ED}" presName="spacer" presStyleCnt="0"/>
      <dgm:spPr/>
    </dgm:pt>
    <dgm:pt modelId="{C880B258-FA86-43F0-A476-D9BDC0031CCC}" type="pres">
      <dgm:prSet presAssocID="{84B9D537-48A6-40CE-A439-EA7DEAB7874D}" presName="parentText" presStyleLbl="node1" presStyleIdx="3" presStyleCnt="4">
        <dgm:presLayoutVars>
          <dgm:chMax val="0"/>
          <dgm:bulletEnabled val="1"/>
        </dgm:presLayoutVars>
      </dgm:prSet>
      <dgm:spPr/>
      <dgm:t>
        <a:bodyPr/>
        <a:lstStyle/>
        <a:p>
          <a:endParaRPr lang="en-TT"/>
        </a:p>
      </dgm:t>
    </dgm:pt>
  </dgm:ptLst>
  <dgm:cxnLst>
    <dgm:cxn modelId="{8F773B00-6FB4-4613-B097-1981B45F3D65}" type="presOf" srcId="{0F32AE49-AAB8-4FDB-B765-ABCD230159FF}" destId="{5646E2E8-9D30-4EBD-A58E-D08163F9C600}" srcOrd="0" destOrd="0" presId="urn:microsoft.com/office/officeart/2005/8/layout/vList2"/>
    <dgm:cxn modelId="{0658B00F-4A86-42A5-8D87-11467A49B39D}" srcId="{53D846A5-E01B-4AFE-9F91-CEE4B63B81FF}" destId="{84B9D537-48A6-40CE-A439-EA7DEAB7874D}" srcOrd="3" destOrd="0" parTransId="{E620EC8B-9F9D-4F4C-82EA-9F65B70C1D18}" sibTransId="{D45A6376-E090-44CA-9E06-6F272169F3D5}"/>
    <dgm:cxn modelId="{9E23DFBD-9B61-4EDF-99CD-BDAC031A61F4}" srcId="{53D846A5-E01B-4AFE-9F91-CEE4B63B81FF}" destId="{0F32AE49-AAB8-4FDB-B765-ABCD230159FF}" srcOrd="1" destOrd="0" parTransId="{E6B9ED23-E283-4781-B97E-64E0F12E213F}" sibTransId="{52D30326-75D6-495D-BE09-27BDCBF62F60}"/>
    <dgm:cxn modelId="{6D077B97-8A17-4F9B-97CA-93AB6E4E7D20}" type="presOf" srcId="{84B9D537-48A6-40CE-A439-EA7DEAB7874D}" destId="{C880B258-FA86-43F0-A476-D9BDC0031CCC}" srcOrd="0" destOrd="0" presId="urn:microsoft.com/office/officeart/2005/8/layout/vList2"/>
    <dgm:cxn modelId="{B8A3AD17-468E-44A9-87D0-0CAA7FD986E1}" type="presOf" srcId="{15936F31-A1C7-4A98-8025-7A245A3590BA}" destId="{17399E4B-903F-46EA-9C4F-786FA7CFDA1E}" srcOrd="0" destOrd="0" presId="urn:microsoft.com/office/officeart/2005/8/layout/vList2"/>
    <dgm:cxn modelId="{13A4BDBC-8CB8-4E84-BB98-756BB4E2A0FE}" srcId="{0F32AE49-AAB8-4FDB-B765-ABCD230159FF}" destId="{25B949E5-8392-4C6C-8946-E50BB1675BE4}" srcOrd="0" destOrd="0" parTransId="{650A414E-9623-4973-8C1E-424EFD8A998D}" sibTransId="{8284BB8F-F237-4F1A-B897-9A46A59D8F72}"/>
    <dgm:cxn modelId="{CADEEFC9-2F30-4695-ADF9-5C899895558A}" type="presOf" srcId="{25B949E5-8392-4C6C-8946-E50BB1675BE4}" destId="{4A8960D5-1DB7-48B2-B6B4-39B4887A1AE3}" srcOrd="0" destOrd="0" presId="urn:microsoft.com/office/officeart/2005/8/layout/vList2"/>
    <dgm:cxn modelId="{DD8F0BC1-9F68-4D01-8571-7DF71475F6AC}" type="presOf" srcId="{53D846A5-E01B-4AFE-9F91-CEE4B63B81FF}" destId="{6144AE27-F502-4FC6-9A2B-6B7E96443F2F}" srcOrd="0" destOrd="0" presId="urn:microsoft.com/office/officeart/2005/8/layout/vList2"/>
    <dgm:cxn modelId="{3F1D09A4-FDC9-49EC-85A4-701F56D5D830}" srcId="{53D846A5-E01B-4AFE-9F91-CEE4B63B81FF}" destId="{15936F31-A1C7-4A98-8025-7A245A3590BA}" srcOrd="2" destOrd="0" parTransId="{F296301E-78D7-4BAD-BCEE-8635F4E216D8}" sibTransId="{7963EC31-4B92-40CB-81C5-FA0C93D8C5ED}"/>
    <dgm:cxn modelId="{446E45AE-A8D0-44F4-8C37-2076A69F476E}" srcId="{53D846A5-E01B-4AFE-9F91-CEE4B63B81FF}" destId="{B4070355-7EF1-4B32-8EF2-A3C4E4BD0B8C}" srcOrd="0" destOrd="0" parTransId="{31234B61-B5DB-43DF-8193-A4C53E8C28A3}" sibTransId="{B192432F-9026-4CC4-81A0-1BDC7F16A698}"/>
    <dgm:cxn modelId="{EB028D9D-4519-48F0-BEB5-51DDCFD2E259}" type="presOf" srcId="{B4070355-7EF1-4B32-8EF2-A3C4E4BD0B8C}" destId="{7A4DD863-75CF-4713-8436-94BA4AFB675C}" srcOrd="0" destOrd="0" presId="urn:microsoft.com/office/officeart/2005/8/layout/vList2"/>
    <dgm:cxn modelId="{DA3F415A-B959-4630-88E5-5DB0D40234BE}" type="presParOf" srcId="{6144AE27-F502-4FC6-9A2B-6B7E96443F2F}" destId="{7A4DD863-75CF-4713-8436-94BA4AFB675C}" srcOrd="0" destOrd="0" presId="urn:microsoft.com/office/officeart/2005/8/layout/vList2"/>
    <dgm:cxn modelId="{9C6FAF8F-769C-4177-AAF4-E5277BB288BD}" type="presParOf" srcId="{6144AE27-F502-4FC6-9A2B-6B7E96443F2F}" destId="{B2AA7D34-333D-467F-86A0-2A540D445194}" srcOrd="1" destOrd="0" presId="urn:microsoft.com/office/officeart/2005/8/layout/vList2"/>
    <dgm:cxn modelId="{F10E454A-4D28-43C5-BCB8-57BCE1CBB43F}" type="presParOf" srcId="{6144AE27-F502-4FC6-9A2B-6B7E96443F2F}" destId="{5646E2E8-9D30-4EBD-A58E-D08163F9C600}" srcOrd="2" destOrd="0" presId="urn:microsoft.com/office/officeart/2005/8/layout/vList2"/>
    <dgm:cxn modelId="{EC61109B-6316-4B67-AED4-597A9F9C89D2}" type="presParOf" srcId="{6144AE27-F502-4FC6-9A2B-6B7E96443F2F}" destId="{4A8960D5-1DB7-48B2-B6B4-39B4887A1AE3}" srcOrd="3" destOrd="0" presId="urn:microsoft.com/office/officeart/2005/8/layout/vList2"/>
    <dgm:cxn modelId="{125BC3E0-0E02-4E16-BF6E-CE309C704479}" type="presParOf" srcId="{6144AE27-F502-4FC6-9A2B-6B7E96443F2F}" destId="{17399E4B-903F-46EA-9C4F-786FA7CFDA1E}" srcOrd="4" destOrd="0" presId="urn:microsoft.com/office/officeart/2005/8/layout/vList2"/>
    <dgm:cxn modelId="{6AE938E9-33FD-4982-887C-11E425083A8E}" type="presParOf" srcId="{6144AE27-F502-4FC6-9A2B-6B7E96443F2F}" destId="{58D3CF94-5077-4FAF-A97F-FE3B1DEFE579}" srcOrd="5" destOrd="0" presId="urn:microsoft.com/office/officeart/2005/8/layout/vList2"/>
    <dgm:cxn modelId="{790A4706-EAA0-44A4-B0B8-18B9CD3D23A3}" type="presParOf" srcId="{6144AE27-F502-4FC6-9A2B-6B7E96443F2F}" destId="{C880B258-FA86-43F0-A476-D9BDC0031CCC}"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1BC6F-A55D-4A30-B46A-944A818FCA90}">
      <dsp:nvSpPr>
        <dsp:cNvPr id="0" name=""/>
        <dsp:cNvSpPr/>
      </dsp:nvSpPr>
      <dsp:spPr>
        <a:xfrm>
          <a:off x="0" y="651403"/>
          <a:ext cx="1097346" cy="354968"/>
        </a:xfrm>
        <a:prstGeom prst="rect">
          <a:avLst/>
        </a:prstGeom>
        <a:solidFill>
          <a:srgbClr val="FFFF00"/>
        </a:solidFill>
        <a:ln w="25400" cap="flat" cmpd="sng" algn="ctr">
          <a:solidFill>
            <a:srgbClr val="2DA2BF"/>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TT" sz="1600" b="1" kern="1200" dirty="0" smtClean="0">
              <a:solidFill>
                <a:schemeClr val="tx1"/>
              </a:solidFill>
              <a:latin typeface="Calibri"/>
              <a:ea typeface="+mn-ea"/>
              <a:cs typeface="+mn-cs"/>
            </a:rPr>
            <a:t>Food</a:t>
          </a:r>
          <a:endParaRPr lang="en-TT" sz="1600" b="1" kern="1200" dirty="0">
            <a:solidFill>
              <a:schemeClr val="tx1"/>
            </a:solidFill>
            <a:latin typeface="Calibri"/>
            <a:ea typeface="+mn-ea"/>
            <a:cs typeface="+mn-cs"/>
          </a:endParaRPr>
        </a:p>
      </dsp:txBody>
      <dsp:txXfrm>
        <a:off x="0" y="651403"/>
        <a:ext cx="1097346" cy="354968"/>
      </dsp:txXfrm>
    </dsp:sp>
    <dsp:sp modelId="{C4AFEA6D-F0F6-4871-8C5C-BDA291E5BAF6}">
      <dsp:nvSpPr>
        <dsp:cNvPr id="0" name=""/>
        <dsp:cNvSpPr/>
      </dsp:nvSpPr>
      <dsp:spPr>
        <a:xfrm>
          <a:off x="12643" y="1074423"/>
          <a:ext cx="1097346" cy="1479555"/>
        </a:xfrm>
        <a:prstGeom prst="rect">
          <a:avLst/>
        </a:prstGeom>
        <a:solidFill>
          <a:sysClr val="window" lastClr="FFFFFF"/>
        </a:solidFill>
        <a:ln w="25400" cap="flat" cmpd="sng" algn="ctr">
          <a:solidFill>
            <a:srgbClr val="DA1F28"/>
          </a:solidFill>
          <a:prstDash val="solid"/>
          <a:miter lim="800000"/>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Agricultural production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Fishing &amp; Fish farming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Food processing</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b="0" i="0" kern="1200" dirty="0" smtClean="0">
              <a:solidFill>
                <a:sysClr val="windowText" lastClr="000000">
                  <a:hueOff val="0"/>
                  <a:satOff val="0"/>
                  <a:lumOff val="0"/>
                  <a:alphaOff val="0"/>
                </a:sysClr>
              </a:solidFill>
              <a:latin typeface="Calibri"/>
              <a:ea typeface="+mn-ea"/>
              <a:cs typeface="+mn-cs"/>
            </a:rPr>
            <a:t>Printing </a:t>
          </a:r>
          <a:r>
            <a:rPr lang="en-TT" sz="1100" kern="1200" dirty="0" smtClean="0">
              <a:solidFill>
                <a:sysClr val="windowText" lastClr="000000">
                  <a:hueOff val="0"/>
                  <a:satOff val="0"/>
                  <a:lumOff val="0"/>
                  <a:alphaOff val="0"/>
                </a:sysClr>
              </a:solidFill>
              <a:latin typeface="Calibri"/>
              <a:ea typeface="+mn-ea"/>
              <a:cs typeface="+mn-cs"/>
            </a:rPr>
            <a:t>&amp; Packaging </a:t>
          </a:r>
          <a:endParaRPr lang="en-TT" sz="1100" kern="1200" dirty="0">
            <a:solidFill>
              <a:sysClr val="windowText" lastClr="000000">
                <a:hueOff val="0"/>
                <a:satOff val="0"/>
                <a:lumOff val="0"/>
                <a:alphaOff val="0"/>
              </a:sysClr>
            </a:solidFill>
            <a:latin typeface="Calibri"/>
            <a:ea typeface="+mn-ea"/>
            <a:cs typeface="+mn-cs"/>
          </a:endParaRPr>
        </a:p>
      </dsp:txBody>
      <dsp:txXfrm>
        <a:off x="12643" y="1074423"/>
        <a:ext cx="1097346" cy="1479555"/>
      </dsp:txXfrm>
    </dsp:sp>
    <dsp:sp modelId="{86974B2E-5D75-4B12-877E-35135CC0F8F8}">
      <dsp:nvSpPr>
        <dsp:cNvPr id="0" name=""/>
        <dsp:cNvSpPr/>
      </dsp:nvSpPr>
      <dsp:spPr>
        <a:xfrm>
          <a:off x="1200159" y="651403"/>
          <a:ext cx="1097346" cy="354968"/>
        </a:xfrm>
        <a:prstGeom prst="rect">
          <a:avLst/>
        </a:prstGeom>
        <a:solidFill>
          <a:srgbClr val="FFFF00"/>
        </a:solidFill>
        <a:ln w="25400" cap="flat" cmpd="sng" algn="ctr">
          <a:solidFill>
            <a:srgbClr val="2DA2BF"/>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TT" sz="1600" b="1" kern="1200" dirty="0" smtClean="0">
              <a:solidFill>
                <a:schemeClr val="tx1"/>
              </a:solidFill>
              <a:latin typeface="Calibri"/>
              <a:ea typeface="+mn-ea"/>
              <a:cs typeface="+mn-cs"/>
            </a:rPr>
            <a:t>Energy</a:t>
          </a:r>
          <a:r>
            <a:rPr lang="en-TT" sz="1100" kern="1200" dirty="0" smtClean="0">
              <a:solidFill>
                <a:sysClr val="windowText" lastClr="000000"/>
              </a:solidFill>
              <a:latin typeface="Calibri"/>
              <a:ea typeface="+mn-ea"/>
              <a:cs typeface="+mn-cs"/>
            </a:rPr>
            <a:t> 	</a:t>
          </a:r>
          <a:endParaRPr lang="en-TT" sz="1100" kern="1200" dirty="0">
            <a:solidFill>
              <a:sysClr val="windowText" lastClr="000000"/>
            </a:solidFill>
            <a:latin typeface="Calibri"/>
            <a:ea typeface="+mn-ea"/>
            <a:cs typeface="+mn-cs"/>
          </a:endParaRPr>
        </a:p>
      </dsp:txBody>
      <dsp:txXfrm>
        <a:off x="1200159" y="651403"/>
        <a:ext cx="1097346" cy="354968"/>
      </dsp:txXfrm>
    </dsp:sp>
    <dsp:sp modelId="{57772FED-C882-4BF8-8569-24E71DFEA87A}">
      <dsp:nvSpPr>
        <dsp:cNvPr id="0" name=""/>
        <dsp:cNvSpPr/>
      </dsp:nvSpPr>
      <dsp:spPr>
        <a:xfrm>
          <a:off x="1200159" y="1074423"/>
          <a:ext cx="1097346" cy="1479555"/>
        </a:xfrm>
        <a:prstGeom prst="rect">
          <a:avLst/>
        </a:prstGeom>
        <a:solidFill>
          <a:sysClr val="window" lastClr="FFFFFF"/>
        </a:solidFill>
        <a:ln w="25400" cap="flat" cmpd="sng" algn="ctr">
          <a:solidFill>
            <a:srgbClr val="DA1F28"/>
          </a:solidFill>
          <a:prstDash val="solid"/>
          <a:miter lim="800000"/>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Renewable Energy</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Downstream petro-chemicals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Energy services</a:t>
          </a:r>
          <a:endParaRPr lang="en-TT" sz="1100" kern="1200" dirty="0">
            <a:solidFill>
              <a:sysClr val="windowText" lastClr="000000">
                <a:hueOff val="0"/>
                <a:satOff val="0"/>
                <a:lumOff val="0"/>
                <a:alphaOff val="0"/>
              </a:sysClr>
            </a:solidFill>
            <a:latin typeface="Calibri"/>
            <a:ea typeface="+mn-ea"/>
            <a:cs typeface="+mn-cs"/>
          </a:endParaRPr>
        </a:p>
      </dsp:txBody>
      <dsp:txXfrm>
        <a:off x="1200159" y="1074423"/>
        <a:ext cx="1097346" cy="1479555"/>
      </dsp:txXfrm>
    </dsp:sp>
    <dsp:sp modelId="{0B88E728-AB10-4745-82AA-62BE772CF3E8}">
      <dsp:nvSpPr>
        <dsp:cNvPr id="0" name=""/>
        <dsp:cNvSpPr/>
      </dsp:nvSpPr>
      <dsp:spPr>
        <a:xfrm>
          <a:off x="2395115" y="651403"/>
          <a:ext cx="1097346" cy="354968"/>
        </a:xfrm>
        <a:prstGeom prst="rect">
          <a:avLst/>
        </a:prstGeom>
        <a:solidFill>
          <a:srgbClr val="FFFF00"/>
        </a:solidFill>
        <a:ln w="25400" cap="flat" cmpd="sng" algn="ctr">
          <a:solidFill>
            <a:srgbClr val="2DA2BF"/>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TT" sz="1600" b="1" kern="1200" dirty="0" smtClean="0">
              <a:solidFill>
                <a:schemeClr val="tx1"/>
              </a:solidFill>
              <a:latin typeface="Calibri"/>
              <a:ea typeface="+mn-ea"/>
              <a:cs typeface="+mn-cs"/>
            </a:rPr>
            <a:t>Creativity</a:t>
          </a:r>
          <a:r>
            <a:rPr lang="en-TT" sz="1100" kern="1200" dirty="0" smtClean="0">
              <a:solidFill>
                <a:schemeClr val="tx1">
                  <a:lumMod val="20000"/>
                  <a:lumOff val="80000"/>
                </a:schemeClr>
              </a:solidFill>
              <a:latin typeface="Calibri"/>
              <a:ea typeface="+mn-ea"/>
              <a:cs typeface="+mn-cs"/>
            </a:rPr>
            <a:t> </a:t>
          </a:r>
          <a:endParaRPr lang="en-TT" sz="1100" kern="1200" dirty="0">
            <a:solidFill>
              <a:schemeClr val="tx1">
                <a:lumMod val="20000"/>
                <a:lumOff val="80000"/>
              </a:schemeClr>
            </a:solidFill>
            <a:latin typeface="Calibri"/>
            <a:ea typeface="+mn-ea"/>
            <a:cs typeface="+mn-cs"/>
          </a:endParaRPr>
        </a:p>
      </dsp:txBody>
      <dsp:txXfrm>
        <a:off x="2395115" y="651403"/>
        <a:ext cx="1097346" cy="354968"/>
      </dsp:txXfrm>
    </dsp:sp>
    <dsp:sp modelId="{9CA89FA7-89C0-4C1B-B182-3FFEFD12E016}">
      <dsp:nvSpPr>
        <dsp:cNvPr id="0" name=""/>
        <dsp:cNvSpPr/>
      </dsp:nvSpPr>
      <dsp:spPr>
        <a:xfrm>
          <a:off x="2395115" y="1074423"/>
          <a:ext cx="1097346" cy="1479555"/>
        </a:xfrm>
        <a:prstGeom prst="rect">
          <a:avLst/>
        </a:prstGeom>
        <a:solidFill>
          <a:sysClr val="window" lastClr="FFFFFF"/>
        </a:solidFill>
        <a:ln w="25400" cap="flat" cmpd="sng" algn="ctr">
          <a:solidFill>
            <a:srgbClr val="DA1F28"/>
          </a:solidFill>
          <a:prstDash val="solid"/>
          <a:miter lim="800000"/>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Music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Film making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Carnival/ Cultural events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Fashion </a:t>
          </a:r>
          <a:endParaRPr lang="en-TT" sz="1100" kern="1200" dirty="0">
            <a:solidFill>
              <a:sysClr val="windowText" lastClr="000000">
                <a:hueOff val="0"/>
                <a:satOff val="0"/>
                <a:lumOff val="0"/>
                <a:alphaOff val="0"/>
              </a:sysClr>
            </a:solidFill>
            <a:latin typeface="Calibri"/>
            <a:ea typeface="+mn-ea"/>
            <a:cs typeface="+mn-cs"/>
          </a:endParaRPr>
        </a:p>
      </dsp:txBody>
      <dsp:txXfrm>
        <a:off x="2395115" y="1074423"/>
        <a:ext cx="1097346" cy="1479555"/>
      </dsp:txXfrm>
    </dsp:sp>
    <dsp:sp modelId="{269A856F-B532-4411-AC87-8CEE5E2919E6}">
      <dsp:nvSpPr>
        <dsp:cNvPr id="0" name=""/>
        <dsp:cNvSpPr/>
      </dsp:nvSpPr>
      <dsp:spPr>
        <a:xfrm>
          <a:off x="3580107" y="651403"/>
          <a:ext cx="1097346" cy="354968"/>
        </a:xfrm>
        <a:prstGeom prst="rect">
          <a:avLst/>
        </a:prstGeom>
        <a:solidFill>
          <a:srgbClr val="FFFF00"/>
        </a:solidFill>
        <a:ln w="25400" cap="flat" cmpd="sng" algn="ctr">
          <a:solidFill>
            <a:srgbClr val="2DA2BF"/>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TT" sz="1600" b="1" kern="1200" dirty="0" smtClean="0">
              <a:solidFill>
                <a:schemeClr val="tx1"/>
              </a:solidFill>
              <a:latin typeface="Calibri"/>
              <a:ea typeface="+mn-ea"/>
              <a:cs typeface="+mn-cs"/>
            </a:rPr>
            <a:t>Maritime</a:t>
          </a:r>
          <a:r>
            <a:rPr lang="en-TT" sz="1600" kern="1200" dirty="0" smtClean="0">
              <a:solidFill>
                <a:sysClr val="windowText" lastClr="000000"/>
              </a:solidFill>
              <a:latin typeface="Calibri"/>
              <a:ea typeface="+mn-ea"/>
              <a:cs typeface="+mn-cs"/>
            </a:rPr>
            <a:t> </a:t>
          </a:r>
          <a:endParaRPr lang="en-TT" sz="1600" kern="1200" dirty="0">
            <a:solidFill>
              <a:sysClr val="windowText" lastClr="000000"/>
            </a:solidFill>
            <a:latin typeface="Calibri"/>
            <a:ea typeface="+mn-ea"/>
            <a:cs typeface="+mn-cs"/>
          </a:endParaRPr>
        </a:p>
      </dsp:txBody>
      <dsp:txXfrm>
        <a:off x="3580107" y="651403"/>
        <a:ext cx="1097346" cy="354968"/>
      </dsp:txXfrm>
    </dsp:sp>
    <dsp:sp modelId="{D7C46353-4CCE-4720-858C-8801A1E97416}">
      <dsp:nvSpPr>
        <dsp:cNvPr id="0" name=""/>
        <dsp:cNvSpPr/>
      </dsp:nvSpPr>
      <dsp:spPr>
        <a:xfrm>
          <a:off x="3580107" y="1074423"/>
          <a:ext cx="1097346" cy="1479555"/>
        </a:xfrm>
        <a:prstGeom prst="rect">
          <a:avLst/>
        </a:prstGeom>
        <a:solidFill>
          <a:sysClr val="window" lastClr="FFFFFF"/>
        </a:solidFill>
        <a:ln w="25400" cap="flat" cmpd="sng" algn="ctr">
          <a:solidFill>
            <a:srgbClr val="DA1F28"/>
          </a:solidFill>
          <a:prstDash val="solid"/>
          <a:miter lim="800000"/>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Ship repair</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Trans – shipment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Leisure marine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Maritime Services </a:t>
          </a:r>
          <a:endParaRPr lang="en-TT" sz="1100" kern="1200" dirty="0">
            <a:solidFill>
              <a:sysClr val="windowText" lastClr="000000">
                <a:hueOff val="0"/>
                <a:satOff val="0"/>
                <a:lumOff val="0"/>
                <a:alphaOff val="0"/>
              </a:sysClr>
            </a:solidFill>
            <a:latin typeface="Calibri"/>
            <a:ea typeface="+mn-ea"/>
            <a:cs typeface="+mn-cs"/>
          </a:endParaRPr>
        </a:p>
      </dsp:txBody>
      <dsp:txXfrm>
        <a:off x="3580107" y="1074423"/>
        <a:ext cx="1097346" cy="1479555"/>
      </dsp:txXfrm>
    </dsp:sp>
    <dsp:sp modelId="{4DC783DB-924C-4389-8047-A179CCEF63D1}">
      <dsp:nvSpPr>
        <dsp:cNvPr id="0" name=""/>
        <dsp:cNvSpPr/>
      </dsp:nvSpPr>
      <dsp:spPr>
        <a:xfrm>
          <a:off x="4765088" y="651403"/>
          <a:ext cx="1097346" cy="354968"/>
        </a:xfrm>
        <a:prstGeom prst="rect">
          <a:avLst/>
        </a:prstGeom>
        <a:solidFill>
          <a:srgbClr val="FFFF00"/>
        </a:solidFill>
        <a:ln w="25400" cap="flat" cmpd="sng" algn="ctr">
          <a:solidFill>
            <a:srgbClr val="2DA2BF"/>
          </a:solidFill>
          <a:prstDash val="solid"/>
          <a:miter lim="800000"/>
        </a:ln>
        <a:effectLst/>
        <a:scene3d>
          <a:camera prst="orthographicFront"/>
          <a:lightRig rig="flat" dir="t"/>
        </a:scene3d>
        <a:sp3d/>
      </dsp:spPr>
      <dsp:style>
        <a:lnRef idx="2">
          <a:schemeClr val="accent1"/>
        </a:lnRef>
        <a:fillRef idx="1">
          <a:schemeClr val="lt1"/>
        </a:fillRef>
        <a:effectRef idx="0">
          <a:schemeClr val="accent1"/>
        </a:effectRef>
        <a:fontRef idx="minor">
          <a:schemeClr val="dk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TT" sz="1600" b="1" kern="1200" dirty="0" smtClean="0">
              <a:solidFill>
                <a:schemeClr val="tx1"/>
              </a:solidFill>
              <a:latin typeface="Calibri"/>
              <a:ea typeface="+mn-ea"/>
              <a:cs typeface="+mn-cs"/>
            </a:rPr>
            <a:t>Tourism</a:t>
          </a:r>
          <a:r>
            <a:rPr lang="en-TT" sz="1600" kern="1200" dirty="0" smtClean="0">
              <a:solidFill>
                <a:sysClr val="windowText" lastClr="000000"/>
              </a:solidFill>
              <a:latin typeface="Calibri"/>
              <a:ea typeface="+mn-ea"/>
              <a:cs typeface="+mn-cs"/>
            </a:rPr>
            <a:t> </a:t>
          </a:r>
          <a:endParaRPr lang="en-TT" sz="1600" kern="1200" dirty="0">
            <a:solidFill>
              <a:sysClr val="windowText" lastClr="000000"/>
            </a:solidFill>
            <a:latin typeface="Calibri"/>
            <a:ea typeface="+mn-ea"/>
            <a:cs typeface="+mn-cs"/>
          </a:endParaRPr>
        </a:p>
      </dsp:txBody>
      <dsp:txXfrm>
        <a:off x="4765088" y="651403"/>
        <a:ext cx="1097346" cy="354968"/>
      </dsp:txXfrm>
    </dsp:sp>
    <dsp:sp modelId="{88BEB3F4-0ACC-4DD7-80D9-68700B12F846}">
      <dsp:nvSpPr>
        <dsp:cNvPr id="0" name=""/>
        <dsp:cNvSpPr/>
      </dsp:nvSpPr>
      <dsp:spPr>
        <a:xfrm>
          <a:off x="4765088" y="1074423"/>
          <a:ext cx="1097346" cy="1479555"/>
        </a:xfrm>
        <a:prstGeom prst="rect">
          <a:avLst/>
        </a:prstGeom>
        <a:solidFill>
          <a:sysClr val="window" lastClr="FFFFFF"/>
        </a:solidFill>
        <a:ln w="25400" cap="flat" cmpd="sng" algn="ctr">
          <a:solidFill>
            <a:srgbClr val="DA1F28"/>
          </a:solidFill>
          <a:prstDash val="solid"/>
          <a:miter lim="800000"/>
        </a:ln>
        <a:effectLst/>
        <a:scene3d>
          <a:camera prst="orthographicFront"/>
          <a:lightRig rig="flat" dir="t"/>
        </a:scene3d>
        <a:sp3d extrusionH="12700"/>
      </dsp:spPr>
      <dsp:style>
        <a:lnRef idx="2">
          <a:schemeClr val="accent2"/>
        </a:lnRef>
        <a:fillRef idx="1">
          <a:schemeClr val="lt1"/>
        </a:fillRef>
        <a:effectRef idx="0">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Eco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Culture &amp; heritage</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Sport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Medical </a:t>
          </a:r>
          <a:endParaRPr lang="en-TT" sz="1100" kern="1200" dirty="0">
            <a:solidFill>
              <a:sysClr val="windowText" lastClr="000000">
                <a:hueOff val="0"/>
                <a:satOff val="0"/>
                <a:lumOff val="0"/>
                <a:alphaOff val="0"/>
              </a:sysClr>
            </a:solidFill>
            <a:latin typeface="Calibri"/>
            <a:ea typeface="+mn-ea"/>
            <a:cs typeface="+mn-cs"/>
          </a:endParaRPr>
        </a:p>
      </dsp:txBody>
      <dsp:txXfrm>
        <a:off x="4765088" y="1074423"/>
        <a:ext cx="1097346" cy="1479555"/>
      </dsp:txXfrm>
    </dsp:sp>
    <dsp:sp modelId="{3BCA1A96-0898-4614-8856-2A5B8A6D7D80}">
      <dsp:nvSpPr>
        <dsp:cNvPr id="0" name=""/>
        <dsp:cNvSpPr/>
      </dsp:nvSpPr>
      <dsp:spPr>
        <a:xfrm>
          <a:off x="6108076" y="661648"/>
          <a:ext cx="1097346" cy="354968"/>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TT" sz="1400" b="1" kern="1200" dirty="0" smtClean="0">
              <a:solidFill>
                <a:sysClr val="window" lastClr="FFFFFF"/>
              </a:solidFill>
              <a:latin typeface="Calibri"/>
              <a:ea typeface="+mn-ea"/>
              <a:cs typeface="+mn-cs"/>
            </a:rPr>
            <a:t>Financial Services</a:t>
          </a:r>
          <a:endParaRPr lang="en-TT" sz="1400" b="1" kern="1200" dirty="0">
            <a:solidFill>
              <a:sysClr val="window" lastClr="FFFFFF"/>
            </a:solidFill>
            <a:latin typeface="Calibri"/>
            <a:ea typeface="+mn-ea"/>
            <a:cs typeface="+mn-cs"/>
          </a:endParaRPr>
        </a:p>
      </dsp:txBody>
      <dsp:txXfrm>
        <a:off x="6108076" y="661648"/>
        <a:ext cx="1097346" cy="354968"/>
      </dsp:txXfrm>
    </dsp:sp>
    <dsp:sp modelId="{1D54EF0A-84AA-4D60-9B63-FD4BB2D6AADF}">
      <dsp:nvSpPr>
        <dsp:cNvPr id="0" name=""/>
        <dsp:cNvSpPr/>
      </dsp:nvSpPr>
      <dsp:spPr>
        <a:xfrm>
          <a:off x="6108076" y="1074423"/>
          <a:ext cx="1097346" cy="1479555"/>
        </a:xfrm>
        <a:prstGeom prst="rect">
          <a:avLst/>
        </a:prstGeom>
        <a:solidFill>
          <a:srgbClr val="474B78">
            <a:tint val="40000"/>
            <a:alpha val="90000"/>
            <a:hueOff val="5732783"/>
            <a:satOff val="1898"/>
            <a:lumOff val="-13"/>
            <a:alphaOff val="0"/>
          </a:srgbClr>
        </a:solidFill>
        <a:ln w="9525" cap="flat" cmpd="sng" algn="ctr">
          <a:solidFill>
            <a:srgbClr val="474B78">
              <a:tint val="40000"/>
              <a:alpha val="90000"/>
              <a:hueOff val="5732783"/>
              <a:satOff val="1898"/>
              <a:lumOff val="-13"/>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Middle &amp; back office support</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TT" sz="1100" kern="1200" dirty="0" smtClean="0">
              <a:solidFill>
                <a:sysClr val="windowText" lastClr="000000">
                  <a:hueOff val="0"/>
                  <a:satOff val="0"/>
                  <a:lumOff val="0"/>
                  <a:alphaOff val="0"/>
                </a:sysClr>
              </a:solidFill>
              <a:latin typeface="Calibri"/>
              <a:ea typeface="+mn-ea"/>
              <a:cs typeface="+mn-cs"/>
            </a:rPr>
            <a:t>Capital Market Development </a:t>
          </a:r>
          <a:endParaRPr lang="en-TT" sz="1100" kern="1200" dirty="0">
            <a:solidFill>
              <a:sysClr val="windowText" lastClr="000000">
                <a:hueOff val="0"/>
                <a:satOff val="0"/>
                <a:lumOff val="0"/>
                <a:alphaOff val="0"/>
              </a:sysClr>
            </a:solidFill>
            <a:latin typeface="Calibri"/>
            <a:ea typeface="+mn-ea"/>
            <a:cs typeface="+mn-cs"/>
          </a:endParaRPr>
        </a:p>
        <a:p>
          <a:pPr marL="57150" lvl="1" indent="-57150" algn="ctr" defTabSz="488950">
            <a:lnSpc>
              <a:spcPct val="90000"/>
            </a:lnSpc>
            <a:spcBef>
              <a:spcPct val="0"/>
            </a:spcBef>
            <a:spcAft>
              <a:spcPct val="15000"/>
            </a:spcAft>
            <a:buChar char="••"/>
          </a:pPr>
          <a:endParaRPr lang="en-TT" sz="1100" kern="1200" dirty="0">
            <a:solidFill>
              <a:sysClr val="windowText" lastClr="000000">
                <a:hueOff val="0"/>
                <a:satOff val="0"/>
                <a:lumOff val="0"/>
                <a:alphaOff val="0"/>
              </a:sysClr>
            </a:solidFill>
            <a:latin typeface="Calibri"/>
            <a:ea typeface="+mn-ea"/>
            <a:cs typeface="+mn-cs"/>
          </a:endParaRPr>
        </a:p>
      </dsp:txBody>
      <dsp:txXfrm>
        <a:off x="6108076" y="1074423"/>
        <a:ext cx="1097346" cy="1479555"/>
      </dsp:txXfrm>
    </dsp:sp>
    <dsp:sp modelId="{4E18A546-D937-4553-8AB6-8AAD0573F723}">
      <dsp:nvSpPr>
        <dsp:cNvPr id="0" name=""/>
        <dsp:cNvSpPr/>
      </dsp:nvSpPr>
      <dsp:spPr>
        <a:xfrm>
          <a:off x="7449725" y="651403"/>
          <a:ext cx="1097346" cy="354968"/>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lightRig rig="flat" dir="t"/>
        </a:scene3d>
        <a:sp3d/>
      </dsp:spPr>
      <dsp:style>
        <a:lnRef idx="0">
          <a:schemeClr val="accent6"/>
        </a:lnRef>
        <a:fillRef idx="3">
          <a:schemeClr val="accent6"/>
        </a:fillRef>
        <a:effectRef idx="3">
          <a:schemeClr val="accent6"/>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en-US" sz="1600" b="1" kern="1200" dirty="0" smtClean="0">
              <a:solidFill>
                <a:sysClr val="window" lastClr="FFFFFF"/>
              </a:solidFill>
              <a:latin typeface="Calibri"/>
              <a:ea typeface="+mn-ea"/>
              <a:cs typeface="+mn-cs"/>
            </a:rPr>
            <a:t>ICT</a:t>
          </a:r>
          <a:endParaRPr lang="en-US" sz="1600" b="1" kern="1200" dirty="0">
            <a:solidFill>
              <a:sysClr val="window" lastClr="FFFFFF"/>
            </a:solidFill>
            <a:latin typeface="Calibri"/>
            <a:ea typeface="+mn-ea"/>
            <a:cs typeface="+mn-cs"/>
          </a:endParaRPr>
        </a:p>
      </dsp:txBody>
      <dsp:txXfrm>
        <a:off x="7449725" y="651403"/>
        <a:ext cx="1097346" cy="354968"/>
      </dsp:txXfrm>
    </dsp:sp>
    <dsp:sp modelId="{C96F5C01-00C5-49B2-BD38-89349C17519B}">
      <dsp:nvSpPr>
        <dsp:cNvPr id="0" name=""/>
        <dsp:cNvSpPr/>
      </dsp:nvSpPr>
      <dsp:spPr>
        <a:xfrm>
          <a:off x="7449725" y="1074423"/>
          <a:ext cx="1097346" cy="1479555"/>
        </a:xfrm>
        <a:prstGeom prst="rect">
          <a:avLst/>
        </a:prstGeom>
        <a:solidFill>
          <a:srgbClr val="474B78">
            <a:tint val="40000"/>
            <a:alpha val="90000"/>
            <a:hueOff val="6879340"/>
            <a:satOff val="2278"/>
            <a:lumOff val="-16"/>
            <a:alphaOff val="0"/>
          </a:srgbClr>
        </a:solidFill>
        <a:ln w="9525" cap="flat" cmpd="sng" algn="ctr">
          <a:solidFill>
            <a:srgbClr val="474B78">
              <a:tint val="40000"/>
              <a:alpha val="90000"/>
              <a:hueOff val="6879340"/>
              <a:satOff val="2278"/>
              <a:lumOff val="-16"/>
              <a:alphaOff val="0"/>
            </a:srgbClr>
          </a:solidFill>
          <a:prstDash val="solid"/>
          <a:miter lim="800000"/>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solidFill>
                <a:sysClr val="windowText" lastClr="000000">
                  <a:hueOff val="0"/>
                  <a:satOff val="0"/>
                  <a:lumOff val="0"/>
                  <a:alphaOff val="0"/>
                </a:sysClr>
              </a:solidFill>
              <a:latin typeface="Calibri"/>
              <a:ea typeface="+mn-ea"/>
              <a:cs typeface="+mn-cs"/>
            </a:rPr>
            <a:t>Software Development</a:t>
          </a:r>
          <a:endParaRPr lang="en-US"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hueOff val="0"/>
                  <a:satOff val="0"/>
                  <a:lumOff val="0"/>
                  <a:alphaOff val="0"/>
                </a:sysClr>
              </a:solidFill>
              <a:latin typeface="Calibri"/>
              <a:ea typeface="+mn-ea"/>
              <a:cs typeface="+mn-cs"/>
            </a:rPr>
            <a:t>ICT services</a:t>
          </a:r>
          <a:endParaRPr lang="en-US" sz="1100" kern="1200" dirty="0">
            <a:solidFill>
              <a:sysClr val="windowText" lastClr="000000">
                <a:hueOff val="0"/>
                <a:satOff val="0"/>
                <a:lumOff val="0"/>
                <a:alphaOff val="0"/>
              </a:sysClr>
            </a:solidFill>
            <a:latin typeface="Calibri"/>
            <a:ea typeface="+mn-ea"/>
            <a:cs typeface="+mn-cs"/>
          </a:endParaRPr>
        </a:p>
        <a:p>
          <a:pPr marL="57150" lvl="1" indent="-57150" algn="l" defTabSz="488950">
            <a:lnSpc>
              <a:spcPct val="90000"/>
            </a:lnSpc>
            <a:spcBef>
              <a:spcPct val="0"/>
            </a:spcBef>
            <a:spcAft>
              <a:spcPct val="15000"/>
            </a:spcAft>
            <a:buChar char="••"/>
          </a:pPr>
          <a:r>
            <a:rPr lang="en-US" sz="1100" kern="1200" dirty="0" smtClean="0">
              <a:solidFill>
                <a:sysClr val="windowText" lastClr="000000">
                  <a:hueOff val="0"/>
                  <a:satOff val="0"/>
                  <a:lumOff val="0"/>
                  <a:alphaOff val="0"/>
                </a:sysClr>
              </a:solidFill>
              <a:latin typeface="Calibri"/>
              <a:ea typeface="+mn-ea"/>
              <a:cs typeface="+mn-cs"/>
            </a:rPr>
            <a:t>Data Centers</a:t>
          </a:r>
          <a:endParaRPr lang="en-US" sz="1100" kern="1200" dirty="0">
            <a:solidFill>
              <a:sysClr val="windowText" lastClr="000000">
                <a:hueOff val="0"/>
                <a:satOff val="0"/>
                <a:lumOff val="0"/>
                <a:alphaOff val="0"/>
              </a:sysClr>
            </a:solidFill>
            <a:latin typeface="Calibri"/>
            <a:ea typeface="+mn-ea"/>
            <a:cs typeface="+mn-cs"/>
          </a:endParaRPr>
        </a:p>
      </dsp:txBody>
      <dsp:txXfrm>
        <a:off x="7449725" y="1074423"/>
        <a:ext cx="1097346" cy="147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DDF13-937A-48EE-991C-D24FE55137EF}">
      <dsp:nvSpPr>
        <dsp:cNvPr id="0" name=""/>
        <dsp:cNvSpPr/>
      </dsp:nvSpPr>
      <dsp:spPr>
        <a:xfrm>
          <a:off x="930"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TT" sz="1400" kern="1200" dirty="0" smtClean="0">
              <a:solidFill>
                <a:schemeClr val="tx1"/>
              </a:solidFill>
              <a:latin typeface="Arial"/>
              <a:ea typeface="+mn-ea"/>
              <a:cs typeface="+mn-cs"/>
            </a:rPr>
            <a:t>ICT</a:t>
          </a:r>
          <a:endParaRPr lang="en-TT" sz="1400" kern="1200" dirty="0">
            <a:solidFill>
              <a:schemeClr val="tx1"/>
            </a:solidFill>
            <a:latin typeface="Arial"/>
            <a:ea typeface="+mn-ea"/>
            <a:cs typeface="+mn-cs"/>
          </a:endParaRPr>
        </a:p>
      </dsp:txBody>
      <dsp:txXfrm>
        <a:off x="930" y="161277"/>
        <a:ext cx="1172599" cy="703559"/>
      </dsp:txXfrm>
    </dsp:sp>
    <dsp:sp modelId="{78D176E9-BDEC-43A6-9DE4-62F7FD3965CB}">
      <dsp:nvSpPr>
        <dsp:cNvPr id="0" name=""/>
        <dsp:cNvSpPr/>
      </dsp:nvSpPr>
      <dsp:spPr>
        <a:xfrm>
          <a:off x="1290789"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R="0" lvl="0" algn="ctr" defTabSz="622300" eaLnBrk="1" fontAlgn="auto" latinLnBrk="0" hangingPunct="1">
            <a:lnSpc>
              <a:spcPct val="90000"/>
            </a:lnSpc>
            <a:spcBef>
              <a:spcPct val="0"/>
            </a:spcBef>
            <a:spcAft>
              <a:spcPct val="35000"/>
            </a:spcAft>
            <a:buClrTx/>
            <a:buSzTx/>
            <a:buFontTx/>
            <a:tabLst/>
            <a:defRPr/>
          </a:pPr>
          <a:r>
            <a:rPr lang="en-TT" sz="1400" kern="1200" dirty="0" smtClean="0">
              <a:solidFill>
                <a:schemeClr val="tx1"/>
              </a:solidFill>
              <a:latin typeface="Arial"/>
              <a:ea typeface="+mn-ea"/>
              <a:cs typeface="+mn-cs"/>
            </a:rPr>
            <a:t>Financial Services  </a:t>
          </a:r>
          <a:endParaRPr lang="en-TT" sz="1400" kern="1200" dirty="0">
            <a:solidFill>
              <a:schemeClr val="tx1"/>
            </a:solidFill>
            <a:latin typeface="Arial"/>
            <a:ea typeface="+mn-ea"/>
            <a:cs typeface="+mn-cs"/>
          </a:endParaRPr>
        </a:p>
      </dsp:txBody>
      <dsp:txXfrm>
        <a:off x="1290789" y="161277"/>
        <a:ext cx="1172599" cy="703559"/>
      </dsp:txXfrm>
    </dsp:sp>
    <dsp:sp modelId="{362E1A01-1482-4A31-96F4-AB7A961B21B2}">
      <dsp:nvSpPr>
        <dsp:cNvPr id="0" name=""/>
        <dsp:cNvSpPr/>
      </dsp:nvSpPr>
      <dsp:spPr>
        <a:xfrm>
          <a:off x="2580648"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TT" sz="1400" kern="1200" dirty="0" smtClean="0">
              <a:solidFill>
                <a:schemeClr val="tx1"/>
              </a:solidFill>
              <a:latin typeface="Arial"/>
              <a:ea typeface="+mn-ea"/>
              <a:cs typeface="+mn-cs"/>
            </a:rPr>
            <a:t>Education &amp; Training</a:t>
          </a:r>
          <a:endParaRPr lang="en-TT" sz="1400" kern="1200" dirty="0">
            <a:solidFill>
              <a:schemeClr val="tx1"/>
            </a:solidFill>
            <a:latin typeface="Arial"/>
            <a:ea typeface="+mn-ea"/>
            <a:cs typeface="+mn-cs"/>
          </a:endParaRPr>
        </a:p>
      </dsp:txBody>
      <dsp:txXfrm>
        <a:off x="2580648" y="161277"/>
        <a:ext cx="1172599" cy="703559"/>
      </dsp:txXfrm>
    </dsp:sp>
    <dsp:sp modelId="{146D494C-0DA1-44AF-AF72-577F4B6E4864}">
      <dsp:nvSpPr>
        <dsp:cNvPr id="0" name=""/>
        <dsp:cNvSpPr/>
      </dsp:nvSpPr>
      <dsp:spPr>
        <a:xfrm>
          <a:off x="3870507"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066800">
            <a:lnSpc>
              <a:spcPct val="90000"/>
            </a:lnSpc>
            <a:spcBef>
              <a:spcPct val="0"/>
            </a:spcBef>
            <a:spcAft>
              <a:spcPct val="35000"/>
            </a:spcAft>
          </a:pPr>
          <a:r>
            <a:rPr lang="en-TT" sz="1400" kern="1200" dirty="0" smtClean="0">
              <a:solidFill>
                <a:schemeClr val="tx1"/>
              </a:solidFill>
              <a:latin typeface="Arial"/>
              <a:ea typeface="+mn-ea"/>
              <a:cs typeface="+mn-cs"/>
            </a:rPr>
            <a:t>Infrastructure</a:t>
          </a:r>
          <a:endParaRPr lang="en-TT" sz="1400" kern="1200" dirty="0">
            <a:solidFill>
              <a:schemeClr val="tx1"/>
            </a:solidFill>
            <a:latin typeface="Arial"/>
            <a:ea typeface="+mn-ea"/>
            <a:cs typeface="+mn-cs"/>
          </a:endParaRPr>
        </a:p>
      </dsp:txBody>
      <dsp:txXfrm>
        <a:off x="3870507" y="161277"/>
        <a:ext cx="1172599" cy="703559"/>
      </dsp:txXfrm>
    </dsp:sp>
    <dsp:sp modelId="{FBC7B0FC-A620-48EA-A589-BFF54DD625DA}">
      <dsp:nvSpPr>
        <dsp:cNvPr id="0" name=""/>
        <dsp:cNvSpPr/>
      </dsp:nvSpPr>
      <dsp:spPr>
        <a:xfrm>
          <a:off x="5160367"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TT" sz="1400" kern="1200" dirty="0" smtClean="0">
              <a:solidFill>
                <a:schemeClr val="tx1"/>
              </a:solidFill>
              <a:latin typeface="Arial"/>
              <a:ea typeface="+mn-ea"/>
              <a:cs typeface="+mn-cs"/>
            </a:rPr>
            <a:t>Research &amp; Development </a:t>
          </a:r>
        </a:p>
      </dsp:txBody>
      <dsp:txXfrm>
        <a:off x="5160367" y="161277"/>
        <a:ext cx="1172599" cy="703559"/>
      </dsp:txXfrm>
    </dsp:sp>
    <dsp:sp modelId="{9B437132-0C4D-417E-9DB0-D4BAC3BA6B3C}">
      <dsp:nvSpPr>
        <dsp:cNvPr id="0" name=""/>
        <dsp:cNvSpPr/>
      </dsp:nvSpPr>
      <dsp:spPr>
        <a:xfrm>
          <a:off x="6450226" y="161277"/>
          <a:ext cx="1172599" cy="703559"/>
        </a:xfrm>
        <a:prstGeom prst="rect">
          <a:avLst/>
        </a:prstGeom>
        <a:solidFill>
          <a:schemeClr val="accent2">
            <a:lumMod val="60000"/>
            <a:lumOff val="40000"/>
          </a:schemeClr>
        </a:solidFill>
        <a:ln w="1905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066800">
            <a:lnSpc>
              <a:spcPct val="90000"/>
            </a:lnSpc>
            <a:spcBef>
              <a:spcPct val="0"/>
            </a:spcBef>
            <a:spcAft>
              <a:spcPct val="35000"/>
            </a:spcAft>
          </a:pPr>
          <a:r>
            <a:rPr lang="en-TT" sz="1400" kern="1200" dirty="0" smtClean="0">
              <a:solidFill>
                <a:schemeClr val="tx1"/>
              </a:solidFill>
              <a:latin typeface="Arial"/>
              <a:ea typeface="+mn-ea"/>
              <a:cs typeface="+mn-cs"/>
            </a:rPr>
            <a:t>Intellectual Property </a:t>
          </a:r>
          <a:endParaRPr lang="en-TT" sz="1400" kern="1200" dirty="0">
            <a:solidFill>
              <a:schemeClr val="tx1"/>
            </a:solidFill>
            <a:latin typeface="Arial"/>
            <a:ea typeface="+mn-ea"/>
            <a:cs typeface="+mn-cs"/>
          </a:endParaRPr>
        </a:p>
      </dsp:txBody>
      <dsp:txXfrm>
        <a:off x="6450226" y="161277"/>
        <a:ext cx="1172599" cy="7035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E777BA-3DC0-4021-8A42-A25A8F28C224}">
      <dsp:nvSpPr>
        <dsp:cNvPr id="0" name=""/>
        <dsp:cNvSpPr/>
      </dsp:nvSpPr>
      <dsp:spPr>
        <a:xfrm rot="5400000">
          <a:off x="490109" y="858639"/>
          <a:ext cx="1475294" cy="2454857"/>
        </a:xfrm>
        <a:prstGeom prst="corner">
          <a:avLst>
            <a:gd name="adj1" fmla="val 16120"/>
            <a:gd name="adj2" fmla="val 1611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922627-AA76-4B68-957F-8780C90DF83D}">
      <dsp:nvSpPr>
        <dsp:cNvPr id="0" name=""/>
        <dsp:cNvSpPr/>
      </dsp:nvSpPr>
      <dsp:spPr>
        <a:xfrm>
          <a:off x="243845" y="1338995"/>
          <a:ext cx="2216258" cy="2460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
          </a:r>
          <a:br>
            <a:rPr lang="en-US" sz="1700" kern="1200" dirty="0" smtClean="0"/>
          </a:br>
          <a:r>
            <a:rPr lang="en-US" sz="1700" kern="1200" dirty="0" smtClean="0"/>
            <a:t>August 2013</a:t>
          </a:r>
          <a:endParaRPr lang="en-US" sz="1700" kern="1200" dirty="0"/>
        </a:p>
        <a:p>
          <a:pPr marL="114300" lvl="1" indent="-114300" algn="l" defTabSz="577850">
            <a:lnSpc>
              <a:spcPct val="90000"/>
            </a:lnSpc>
            <a:spcBef>
              <a:spcPct val="0"/>
            </a:spcBef>
            <a:spcAft>
              <a:spcPct val="15000"/>
            </a:spcAft>
            <a:buChar char="••"/>
          </a:pPr>
          <a:r>
            <a:rPr lang="en-US" sz="1300" kern="1200" dirty="0" smtClean="0"/>
            <a:t>Ministry of Planning receives invitation to participate</a:t>
          </a:r>
          <a:br>
            <a:rPr lang="en-US" sz="1300" kern="1200" dirty="0" smtClean="0"/>
          </a:br>
          <a:endParaRPr lang="en-US" sz="1300" kern="1200" dirty="0"/>
        </a:p>
        <a:p>
          <a:pPr marL="114300" lvl="1" indent="-114300" algn="l" defTabSz="577850">
            <a:lnSpc>
              <a:spcPct val="90000"/>
            </a:lnSpc>
            <a:spcBef>
              <a:spcPct val="0"/>
            </a:spcBef>
            <a:spcAft>
              <a:spcPct val="15000"/>
            </a:spcAft>
            <a:buChar char="••"/>
          </a:pPr>
          <a:r>
            <a:rPr lang="en-US" sz="1300" kern="1200" dirty="0" smtClean="0"/>
            <a:t>OAS contributes grant -  US$1million to the project</a:t>
          </a:r>
          <a:endParaRPr lang="en-US" sz="1300" kern="1200" dirty="0"/>
        </a:p>
      </dsp:txBody>
      <dsp:txXfrm>
        <a:off x="243845" y="1338995"/>
        <a:ext cx="2216258" cy="2460288"/>
      </dsp:txXfrm>
    </dsp:sp>
    <dsp:sp modelId="{54F3F906-D028-4B5D-B11B-1228F636CAB1}">
      <dsp:nvSpPr>
        <dsp:cNvPr id="0" name=""/>
        <dsp:cNvSpPr/>
      </dsp:nvSpPr>
      <dsp:spPr>
        <a:xfrm>
          <a:off x="2041942" y="677910"/>
          <a:ext cx="418162" cy="418162"/>
        </a:xfrm>
        <a:prstGeom prst="triangle">
          <a:avLst>
            <a:gd name="adj" fmla="val 100000"/>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14D470-FDE1-4B66-8099-E0FFC07D0312}">
      <dsp:nvSpPr>
        <dsp:cNvPr id="0" name=""/>
        <dsp:cNvSpPr/>
      </dsp:nvSpPr>
      <dsp:spPr>
        <a:xfrm rot="5400000">
          <a:off x="3203242" y="187272"/>
          <a:ext cx="1475294" cy="2454857"/>
        </a:xfrm>
        <a:prstGeom prst="corner">
          <a:avLst>
            <a:gd name="adj1" fmla="val 16120"/>
            <a:gd name="adj2" fmla="val 16110"/>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3EA4C-3CC6-4CA8-AFE0-767D627CAAA8}">
      <dsp:nvSpPr>
        <dsp:cNvPr id="0" name=""/>
        <dsp:cNvSpPr/>
      </dsp:nvSpPr>
      <dsp:spPr>
        <a:xfrm>
          <a:off x="2956979" y="920745"/>
          <a:ext cx="2216258" cy="19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February 2014</a:t>
          </a:r>
          <a:endParaRPr lang="en-US" sz="1700" kern="1200" dirty="0"/>
        </a:p>
        <a:p>
          <a:pPr marL="114300" lvl="1" indent="-114300" algn="l" defTabSz="577850">
            <a:lnSpc>
              <a:spcPct val="90000"/>
            </a:lnSpc>
            <a:spcBef>
              <a:spcPct val="0"/>
            </a:spcBef>
            <a:spcAft>
              <a:spcPct val="15000"/>
            </a:spcAft>
            <a:buChar char="••"/>
          </a:pPr>
          <a:r>
            <a:rPr lang="en-US" sz="1300" kern="1200" dirty="0" smtClean="0"/>
            <a:t>Printing and Packaging selected as target industry</a:t>
          </a:r>
          <a:br>
            <a:rPr lang="en-US" sz="1300" kern="1200" dirty="0" smtClean="0"/>
          </a:br>
          <a:endParaRPr lang="en-US" sz="1300" kern="1200" dirty="0"/>
        </a:p>
        <a:p>
          <a:pPr marL="114300" lvl="1" indent="-114300" algn="l" defTabSz="577850">
            <a:lnSpc>
              <a:spcPct val="90000"/>
            </a:lnSpc>
            <a:spcBef>
              <a:spcPct val="0"/>
            </a:spcBef>
            <a:spcAft>
              <a:spcPct val="15000"/>
            </a:spcAft>
            <a:buChar char="••"/>
          </a:pPr>
          <a:r>
            <a:rPr lang="en-US" sz="1300" kern="1200" dirty="0" smtClean="0"/>
            <a:t>Aim: to reduce/eliminate Styrofoam</a:t>
          </a:r>
          <a:endParaRPr lang="en-US" sz="1300" kern="1200" dirty="0"/>
        </a:p>
      </dsp:txBody>
      <dsp:txXfrm>
        <a:off x="2956979" y="920745"/>
        <a:ext cx="2216258" cy="1942680"/>
      </dsp:txXfrm>
    </dsp:sp>
    <dsp:sp modelId="{FF21F8A0-7520-4907-9762-DA45DF9D0C18}">
      <dsp:nvSpPr>
        <dsp:cNvPr id="0" name=""/>
        <dsp:cNvSpPr/>
      </dsp:nvSpPr>
      <dsp:spPr>
        <a:xfrm>
          <a:off x="4755076" y="6543"/>
          <a:ext cx="418162" cy="418162"/>
        </a:xfrm>
        <a:prstGeom prst="triangle">
          <a:avLst>
            <a:gd name="adj" fmla="val 100000"/>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1032D0-B44E-4048-BFD3-6E079EB1B5A0}">
      <dsp:nvSpPr>
        <dsp:cNvPr id="0" name=""/>
        <dsp:cNvSpPr/>
      </dsp:nvSpPr>
      <dsp:spPr>
        <a:xfrm rot="5400000">
          <a:off x="5916376" y="-484095"/>
          <a:ext cx="1475294" cy="2454857"/>
        </a:xfrm>
        <a:prstGeom prst="corner">
          <a:avLst>
            <a:gd name="adj1" fmla="val 16120"/>
            <a:gd name="adj2" fmla="val 1611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4033EA-B017-4068-A78D-8C0DA8136442}">
      <dsp:nvSpPr>
        <dsp:cNvPr id="0" name=""/>
        <dsp:cNvSpPr/>
      </dsp:nvSpPr>
      <dsp:spPr>
        <a:xfrm>
          <a:off x="5670113" y="249378"/>
          <a:ext cx="2216258" cy="194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lvl="0" algn="l" defTabSz="755650">
            <a:lnSpc>
              <a:spcPct val="90000"/>
            </a:lnSpc>
            <a:spcBef>
              <a:spcPct val="0"/>
            </a:spcBef>
            <a:spcAft>
              <a:spcPct val="35000"/>
            </a:spcAft>
          </a:pPr>
          <a:r>
            <a:rPr lang="en-US" sz="1700" kern="1200" dirty="0" smtClean="0"/>
            <a:t>March 2014 </a:t>
          </a:r>
          <a:endParaRPr lang="en-US" sz="1700" kern="1200" dirty="0"/>
        </a:p>
        <a:p>
          <a:pPr marL="114300" lvl="1" indent="-114300" algn="l" defTabSz="577850">
            <a:lnSpc>
              <a:spcPct val="90000"/>
            </a:lnSpc>
            <a:spcBef>
              <a:spcPct val="0"/>
            </a:spcBef>
            <a:spcAft>
              <a:spcPct val="15000"/>
            </a:spcAft>
            <a:buChar char="••"/>
          </a:pPr>
          <a:r>
            <a:rPr lang="en-US" sz="1300" b="1" kern="1200" dirty="0" smtClean="0"/>
            <a:t>1</a:t>
          </a:r>
          <a:r>
            <a:rPr lang="en-US" sz="1300" b="1" kern="1200" baseline="30000" dirty="0" smtClean="0"/>
            <a:t>st</a:t>
          </a:r>
          <a:r>
            <a:rPr lang="en-US" sz="1300" b="1" kern="1200" dirty="0" smtClean="0"/>
            <a:t> OAS Mission:</a:t>
          </a:r>
          <a:br>
            <a:rPr lang="en-US" sz="1300" b="1" kern="1200" dirty="0" smtClean="0"/>
          </a:br>
          <a:endParaRPr lang="en-US" sz="1300" b="1" kern="1200" dirty="0"/>
        </a:p>
        <a:p>
          <a:pPr marL="114300" lvl="1" indent="-114300" algn="l" defTabSz="577850">
            <a:lnSpc>
              <a:spcPct val="90000"/>
            </a:lnSpc>
            <a:spcBef>
              <a:spcPct val="0"/>
            </a:spcBef>
            <a:spcAft>
              <a:spcPct val="15000"/>
            </a:spcAft>
            <a:buChar char="••"/>
          </a:pPr>
          <a:r>
            <a:rPr lang="en-US" sz="1300" kern="1200" dirty="0" smtClean="0"/>
            <a:t>Stakeholder Meeting</a:t>
          </a:r>
          <a:br>
            <a:rPr lang="en-US" sz="1300" kern="1200" dirty="0" smtClean="0"/>
          </a:br>
          <a:endParaRPr lang="en-US" sz="1300" kern="1200" dirty="0"/>
        </a:p>
        <a:p>
          <a:pPr marL="114300" lvl="1" indent="-114300" algn="l" defTabSz="577850">
            <a:lnSpc>
              <a:spcPct val="90000"/>
            </a:lnSpc>
            <a:spcBef>
              <a:spcPct val="0"/>
            </a:spcBef>
            <a:spcAft>
              <a:spcPct val="15000"/>
            </a:spcAft>
            <a:buChar char="••"/>
          </a:pPr>
          <a:r>
            <a:rPr lang="en-US" sz="1300" kern="1200" dirty="0" smtClean="0"/>
            <a:t>Production Sector Diagnosis  </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a:off x="5670113" y="249378"/>
        <a:ext cx="2216258" cy="19426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BDDB58-997A-4EBA-9510-86F92A3E39D5}">
      <dsp:nvSpPr>
        <dsp:cNvPr id="0" name=""/>
        <dsp:cNvSpPr/>
      </dsp:nvSpPr>
      <dsp:spPr>
        <a:xfrm rot="5400000">
          <a:off x="492024" y="1369940"/>
          <a:ext cx="1474476" cy="2453495"/>
        </a:xfrm>
        <a:prstGeom prst="corner">
          <a:avLst>
            <a:gd name="adj1" fmla="val 16120"/>
            <a:gd name="adj2" fmla="val 1611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75A7DE-C77F-4670-9BD7-7BDAA275D522}">
      <dsp:nvSpPr>
        <dsp:cNvPr id="0" name=""/>
        <dsp:cNvSpPr/>
      </dsp:nvSpPr>
      <dsp:spPr>
        <a:xfrm>
          <a:off x="245898" y="2103007"/>
          <a:ext cx="2215029" cy="194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April 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CLCP </a:t>
          </a:r>
          <a:r>
            <a:rPr lang="en-US" sz="1400" kern="1200" dirty="0" err="1" smtClean="0"/>
            <a:t>Workplan</a:t>
          </a:r>
          <a:r>
            <a:rPr lang="en-US" sz="1400" kern="1200" dirty="0" smtClean="0"/>
            <a:t> Developed</a:t>
          </a:r>
          <a:endParaRPr lang="en-US" sz="1400" kern="1200" dirty="0"/>
        </a:p>
      </dsp:txBody>
      <dsp:txXfrm>
        <a:off x="245898" y="2103007"/>
        <a:ext cx="2215029" cy="1941603"/>
      </dsp:txXfrm>
    </dsp:sp>
    <dsp:sp modelId="{386768C3-D18B-4666-B98F-1C5223AD6D6A}">
      <dsp:nvSpPr>
        <dsp:cNvPr id="0" name=""/>
        <dsp:cNvSpPr/>
      </dsp:nvSpPr>
      <dsp:spPr>
        <a:xfrm>
          <a:off x="2042997" y="1189311"/>
          <a:ext cx="417930" cy="417930"/>
        </a:xfrm>
        <a:prstGeom prst="triangle">
          <a:avLst>
            <a:gd name="adj" fmla="val 100000"/>
          </a:avLst>
        </a:prstGeom>
        <a:solidFill>
          <a:schemeClr val="accent3">
            <a:hueOff val="677650"/>
            <a:satOff val="25000"/>
            <a:lumOff val="-3676"/>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31E2D0-A173-4754-8FF6-721646406BEF}">
      <dsp:nvSpPr>
        <dsp:cNvPr id="0" name=""/>
        <dsp:cNvSpPr/>
      </dsp:nvSpPr>
      <dsp:spPr>
        <a:xfrm rot="5400000">
          <a:off x="3203653" y="698945"/>
          <a:ext cx="1474476" cy="2453495"/>
        </a:xfrm>
        <a:prstGeom prst="corner">
          <a:avLst>
            <a:gd name="adj1" fmla="val 16120"/>
            <a:gd name="adj2" fmla="val 16110"/>
          </a:avLst>
        </a:prstGeom>
        <a:solidFill>
          <a:schemeClr val="accent3">
            <a:hueOff val="1355300"/>
            <a:satOff val="50000"/>
            <a:lumOff val="-7353"/>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601B5A-0CA2-4B04-96F6-3EC4EC93D2B6}">
      <dsp:nvSpPr>
        <dsp:cNvPr id="0" name=""/>
        <dsp:cNvSpPr/>
      </dsp:nvSpPr>
      <dsp:spPr>
        <a:xfrm>
          <a:off x="2957526" y="1424556"/>
          <a:ext cx="2215029" cy="19416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September 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2</a:t>
          </a:r>
          <a:r>
            <a:rPr lang="en-US" sz="1400" kern="1200" baseline="30000" dirty="0" smtClean="0"/>
            <a:t>nd</a:t>
          </a:r>
          <a:r>
            <a:rPr lang="en-US" sz="1400" kern="1200" dirty="0" smtClean="0"/>
            <a:t> OAS Mission</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Data collection</a:t>
          </a:r>
          <a:endParaRPr lang="en-US" sz="1400" kern="1200" dirty="0"/>
        </a:p>
      </dsp:txBody>
      <dsp:txXfrm>
        <a:off x="2957526" y="1424556"/>
        <a:ext cx="2215029" cy="1941603"/>
      </dsp:txXfrm>
    </dsp:sp>
    <dsp:sp modelId="{3DF73A09-54A0-4D90-93FE-B7864A3AA097}">
      <dsp:nvSpPr>
        <dsp:cNvPr id="0" name=""/>
        <dsp:cNvSpPr/>
      </dsp:nvSpPr>
      <dsp:spPr>
        <a:xfrm>
          <a:off x="4754626" y="518316"/>
          <a:ext cx="417930" cy="417930"/>
        </a:xfrm>
        <a:prstGeom prst="triangle">
          <a:avLst>
            <a:gd name="adj" fmla="val 100000"/>
          </a:avLst>
        </a:prstGeom>
        <a:solidFill>
          <a:schemeClr val="accent3">
            <a:hueOff val="2032949"/>
            <a:satOff val="75000"/>
            <a:lumOff val="-11029"/>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32245D-0089-421D-8AA2-E2AC917D2B13}">
      <dsp:nvSpPr>
        <dsp:cNvPr id="0" name=""/>
        <dsp:cNvSpPr/>
      </dsp:nvSpPr>
      <dsp:spPr>
        <a:xfrm rot="5400000">
          <a:off x="5915282" y="20125"/>
          <a:ext cx="1474476" cy="2453495"/>
        </a:xfrm>
        <a:prstGeom prst="corner">
          <a:avLst>
            <a:gd name="adj1" fmla="val 16120"/>
            <a:gd name="adj2" fmla="val 16110"/>
          </a:avLst>
        </a:prstGeom>
        <a:solidFill>
          <a:schemeClr val="accent3">
            <a:hueOff val="2710599"/>
            <a:satOff val="100000"/>
            <a:lumOff val="-14706"/>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555CFB-32FD-4CA0-81C9-C5A6CE7E2FEE}">
      <dsp:nvSpPr>
        <dsp:cNvPr id="0" name=""/>
        <dsp:cNvSpPr/>
      </dsp:nvSpPr>
      <dsp:spPr>
        <a:xfrm>
          <a:off x="5669487" y="718301"/>
          <a:ext cx="2215029" cy="1957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b="1" kern="1200" dirty="0" smtClean="0"/>
            <a:t>October 2014</a:t>
          </a:r>
          <a:endParaRPr lang="en-US" sz="1400" b="1" kern="1200" dirty="0"/>
        </a:p>
        <a:p>
          <a:pPr marL="114300" lvl="1" indent="-114300" algn="l" defTabSz="622300">
            <a:lnSpc>
              <a:spcPct val="90000"/>
            </a:lnSpc>
            <a:spcBef>
              <a:spcPct val="0"/>
            </a:spcBef>
            <a:spcAft>
              <a:spcPct val="15000"/>
            </a:spcAft>
            <a:buChar char="••"/>
          </a:pPr>
          <a:r>
            <a:rPr lang="en-US" sz="1400" kern="1200" dirty="0" smtClean="0"/>
            <a:t>Cabinet appoints a National Champion</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Official Launch @ ACF</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Letter of Intent signed</a:t>
          </a:r>
          <a:br>
            <a:rPr lang="en-US" sz="1400" kern="1200" dirty="0" smtClean="0"/>
          </a:br>
          <a:endParaRPr lang="en-US" sz="1400" kern="1200" dirty="0"/>
        </a:p>
        <a:p>
          <a:pPr marL="114300" lvl="1" indent="-114300" algn="l" defTabSz="622300">
            <a:lnSpc>
              <a:spcPct val="90000"/>
            </a:lnSpc>
            <a:spcBef>
              <a:spcPct val="0"/>
            </a:spcBef>
            <a:spcAft>
              <a:spcPct val="15000"/>
            </a:spcAft>
            <a:buChar char="••"/>
          </a:pPr>
          <a:r>
            <a:rPr lang="en-US" sz="1400" kern="1200" dirty="0" smtClean="0"/>
            <a:t>Tech Cooperation Agreement almost complete</a:t>
          </a:r>
          <a:endParaRPr lang="en-US" sz="1400" kern="1200" dirty="0"/>
        </a:p>
      </dsp:txBody>
      <dsp:txXfrm>
        <a:off x="5669487" y="718301"/>
        <a:ext cx="2215029" cy="19572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113076-B8D2-44C9-9E4A-A725A86BFD03}">
      <dsp:nvSpPr>
        <dsp:cNvPr id="0" name=""/>
        <dsp:cNvSpPr/>
      </dsp:nvSpPr>
      <dsp:spPr>
        <a:xfrm>
          <a:off x="536170" y="0"/>
          <a:ext cx="6076603" cy="4245516"/>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766B0E-882E-4E62-828C-602DBEC13E23}">
      <dsp:nvSpPr>
        <dsp:cNvPr id="0" name=""/>
        <dsp:cNvSpPr/>
      </dsp:nvSpPr>
      <dsp:spPr>
        <a:xfrm>
          <a:off x="2507" y="1273654"/>
          <a:ext cx="1212667" cy="1698206"/>
        </a:xfrm>
        <a:prstGeom prst="round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Innovative business development tool</a:t>
          </a:r>
          <a:endParaRPr lang="en-US" sz="1400" b="1" kern="1200" dirty="0"/>
        </a:p>
      </dsp:txBody>
      <dsp:txXfrm>
        <a:off x="61705" y="1332852"/>
        <a:ext cx="1094271" cy="1579810"/>
      </dsp:txXfrm>
    </dsp:sp>
    <dsp:sp modelId="{2F5D934A-9BDD-46FB-9DD4-7966F64F39F1}">
      <dsp:nvSpPr>
        <dsp:cNvPr id="0" name=""/>
        <dsp:cNvSpPr/>
      </dsp:nvSpPr>
      <dsp:spPr>
        <a:xfrm>
          <a:off x="1417286" y="1273654"/>
          <a:ext cx="1212667" cy="1698206"/>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Positive impact on the environment </a:t>
          </a:r>
          <a:endParaRPr lang="en-US" sz="1400" b="1" kern="1200" dirty="0"/>
        </a:p>
      </dsp:txBody>
      <dsp:txXfrm>
        <a:off x="1476484" y="1332852"/>
        <a:ext cx="1094271" cy="1579810"/>
      </dsp:txXfrm>
    </dsp:sp>
    <dsp:sp modelId="{95692ECB-74ED-4D48-965C-7682C96F38AC}">
      <dsp:nvSpPr>
        <dsp:cNvPr id="0" name=""/>
        <dsp:cNvSpPr/>
      </dsp:nvSpPr>
      <dsp:spPr>
        <a:xfrm>
          <a:off x="2832065" y="1273654"/>
          <a:ext cx="1212667" cy="1698206"/>
        </a:xfrm>
        <a:prstGeom prst="round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Increased productivity</a:t>
          </a:r>
          <a:endParaRPr lang="en-US" sz="1400" b="1" kern="1200" dirty="0"/>
        </a:p>
      </dsp:txBody>
      <dsp:txXfrm>
        <a:off x="2891263" y="1332852"/>
        <a:ext cx="1094271" cy="1579810"/>
      </dsp:txXfrm>
    </dsp:sp>
    <dsp:sp modelId="{4A45BAA0-B2D8-4E48-97E1-E0B95C77C260}">
      <dsp:nvSpPr>
        <dsp:cNvPr id="0" name=""/>
        <dsp:cNvSpPr/>
      </dsp:nvSpPr>
      <dsp:spPr>
        <a:xfrm>
          <a:off x="4246844" y="1273654"/>
          <a:ext cx="1484814" cy="1698206"/>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Increased competitiveness </a:t>
          </a:r>
          <a:endParaRPr lang="en-US" sz="1400" b="1" kern="1200" dirty="0"/>
        </a:p>
      </dsp:txBody>
      <dsp:txXfrm>
        <a:off x="4319327" y="1346137"/>
        <a:ext cx="1339848" cy="1553240"/>
      </dsp:txXfrm>
    </dsp:sp>
    <dsp:sp modelId="{38D21974-4A90-4A50-B012-5949104CF0B6}">
      <dsp:nvSpPr>
        <dsp:cNvPr id="0" name=""/>
        <dsp:cNvSpPr/>
      </dsp:nvSpPr>
      <dsp:spPr>
        <a:xfrm>
          <a:off x="5933770" y="1273654"/>
          <a:ext cx="1212667" cy="1698206"/>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smtClean="0"/>
            <a:t>Enhanced sustainability</a:t>
          </a:r>
          <a:endParaRPr lang="en-US" sz="1400" b="1" kern="1200" dirty="0"/>
        </a:p>
      </dsp:txBody>
      <dsp:txXfrm>
        <a:off x="5992968" y="1332852"/>
        <a:ext cx="1094271" cy="15798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A230CC-5AD4-4FB0-A589-B77992A4B4BD}">
      <dsp:nvSpPr>
        <dsp:cNvPr id="0" name=""/>
        <dsp:cNvSpPr/>
      </dsp:nvSpPr>
      <dsp:spPr>
        <a:xfrm>
          <a:off x="0" y="17016"/>
          <a:ext cx="7886700" cy="4317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Post ACF: </a:t>
          </a:r>
          <a:endParaRPr lang="en-US" sz="1800" kern="1200"/>
        </a:p>
      </dsp:txBody>
      <dsp:txXfrm>
        <a:off x="21075" y="38091"/>
        <a:ext cx="7844550" cy="389580"/>
      </dsp:txXfrm>
    </dsp:sp>
    <dsp:sp modelId="{8E29B3D7-BA97-4E49-AC13-A05B1D03998C}">
      <dsp:nvSpPr>
        <dsp:cNvPr id="0" name=""/>
        <dsp:cNvSpPr/>
      </dsp:nvSpPr>
      <dsp:spPr>
        <a:xfrm>
          <a:off x="0" y="448746"/>
          <a:ext cx="7886700" cy="14531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i="1" kern="1200" dirty="0" smtClean="0"/>
            <a:t>CLCP application related to Styrofoam already exist</a:t>
          </a:r>
          <a:endParaRPr lang="en-US" sz="1800" kern="1200" dirty="0"/>
        </a:p>
        <a:p>
          <a:pPr marL="171450" lvl="1" indent="-171450" algn="l" defTabSz="800100" rtl="0">
            <a:lnSpc>
              <a:spcPct val="90000"/>
            </a:lnSpc>
            <a:spcBef>
              <a:spcPct val="0"/>
            </a:spcBef>
            <a:spcAft>
              <a:spcPct val="20000"/>
            </a:spcAft>
            <a:buChar char="••"/>
          </a:pPr>
          <a:r>
            <a:rPr lang="en-US" sz="1800" kern="1200" dirty="0" smtClean="0"/>
            <a:t>Demonstrate potential to fast track manufacturing </a:t>
          </a:r>
          <a:endParaRPr lang="en-US" sz="1800" kern="1200" dirty="0"/>
        </a:p>
        <a:p>
          <a:pPr marL="171450" lvl="1" indent="-171450" algn="l" defTabSz="800100" rtl="0">
            <a:lnSpc>
              <a:spcPct val="90000"/>
            </a:lnSpc>
            <a:spcBef>
              <a:spcPct val="0"/>
            </a:spcBef>
            <a:spcAft>
              <a:spcPct val="20000"/>
            </a:spcAft>
            <a:buChar char="••"/>
          </a:pPr>
          <a:r>
            <a:rPr lang="en-US" sz="1800" kern="1200" dirty="0" smtClean="0"/>
            <a:t>Partner with existing CLCP manufacturers</a:t>
          </a:r>
          <a:endParaRPr lang="en-US" sz="1800" kern="1200" dirty="0"/>
        </a:p>
        <a:p>
          <a:pPr marL="171450" lvl="1" indent="-171450" algn="l" defTabSz="800100" rtl="0">
            <a:lnSpc>
              <a:spcPct val="90000"/>
            </a:lnSpc>
            <a:spcBef>
              <a:spcPct val="0"/>
            </a:spcBef>
            <a:spcAft>
              <a:spcPct val="20000"/>
            </a:spcAft>
            <a:buChar char="••"/>
          </a:pPr>
          <a:r>
            <a:rPr lang="en-US" sz="1800" kern="1200" dirty="0" smtClean="0"/>
            <a:t>Potential to engage local private sector engaged in manufacturing</a:t>
          </a:r>
          <a:r>
            <a:rPr lang="en-US" sz="1600" kern="1200" dirty="0" smtClean="0"/>
            <a:t/>
          </a:r>
          <a:br>
            <a:rPr lang="en-US" sz="1600" kern="1200" dirty="0" smtClean="0"/>
          </a:br>
          <a:endParaRPr lang="en-US" sz="1600" kern="1200" dirty="0"/>
        </a:p>
      </dsp:txBody>
      <dsp:txXfrm>
        <a:off x="0" y="448746"/>
        <a:ext cx="7886700" cy="1453140"/>
      </dsp:txXfrm>
    </dsp:sp>
    <dsp:sp modelId="{1E04D232-2855-422B-8A65-1208576FFB10}">
      <dsp:nvSpPr>
        <dsp:cNvPr id="0" name=""/>
        <dsp:cNvSpPr/>
      </dsp:nvSpPr>
      <dsp:spPr>
        <a:xfrm>
          <a:off x="0" y="1901887"/>
          <a:ext cx="7886700" cy="43173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smtClean="0"/>
            <a:t>3</a:t>
          </a:r>
          <a:r>
            <a:rPr lang="en-US" sz="1800" kern="1200" baseline="30000" smtClean="0"/>
            <a:t>rd</a:t>
          </a:r>
          <a:r>
            <a:rPr lang="en-US" sz="1800" kern="1200" smtClean="0"/>
            <a:t> Mission – Dec 1 -5</a:t>
          </a:r>
          <a:r>
            <a:rPr lang="en-US" sz="1800" kern="1200" baseline="30000" smtClean="0"/>
            <a:t>th</a:t>
          </a:r>
          <a:r>
            <a:rPr lang="en-US" sz="1800" kern="1200" smtClean="0"/>
            <a:t>, 2014: Further Data Collection</a:t>
          </a:r>
          <a:endParaRPr lang="en-US" sz="1800" kern="1200"/>
        </a:p>
      </dsp:txBody>
      <dsp:txXfrm>
        <a:off x="21075" y="1922962"/>
        <a:ext cx="7844550" cy="389580"/>
      </dsp:txXfrm>
    </dsp:sp>
    <dsp:sp modelId="{847AA2EC-4CE2-443E-A5BA-36479160D20C}">
      <dsp:nvSpPr>
        <dsp:cNvPr id="0" name=""/>
        <dsp:cNvSpPr/>
      </dsp:nvSpPr>
      <dsp:spPr>
        <a:xfrm>
          <a:off x="0" y="2333617"/>
          <a:ext cx="7886700"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2860" rIns="128016" bIns="22860" numCol="1" spcCol="1270" anchor="t" anchorCtr="0">
          <a:noAutofit/>
        </a:bodyPr>
        <a:lstStyle/>
        <a:p>
          <a:pPr marL="171450" lvl="1" indent="-171450" algn="l" defTabSz="800100" rtl="0">
            <a:lnSpc>
              <a:spcPct val="90000"/>
            </a:lnSpc>
            <a:spcBef>
              <a:spcPct val="0"/>
            </a:spcBef>
            <a:spcAft>
              <a:spcPct val="20000"/>
            </a:spcAft>
            <a:buChar char="••"/>
          </a:pPr>
          <a:r>
            <a:rPr lang="en-US" sz="1800" kern="1200" dirty="0" smtClean="0"/>
            <a:t>Potential feedstock options – functionality/availability</a:t>
          </a:r>
          <a:endParaRPr lang="en-US" sz="1800" kern="1200" dirty="0"/>
        </a:p>
        <a:p>
          <a:pPr marL="171450" lvl="1" indent="-171450" algn="l" defTabSz="800100" rtl="0">
            <a:lnSpc>
              <a:spcPct val="90000"/>
            </a:lnSpc>
            <a:spcBef>
              <a:spcPct val="0"/>
            </a:spcBef>
            <a:spcAft>
              <a:spcPct val="20000"/>
            </a:spcAft>
            <a:buChar char="••"/>
          </a:pPr>
          <a:r>
            <a:rPr lang="en-US" sz="1800" kern="1200" dirty="0" smtClean="0"/>
            <a:t>Technology for transforming feedstock</a:t>
          </a:r>
          <a:endParaRPr lang="en-US" sz="1800" kern="1200" dirty="0"/>
        </a:p>
        <a:p>
          <a:pPr marL="171450" lvl="1" indent="-171450" algn="l" defTabSz="800100" rtl="0">
            <a:lnSpc>
              <a:spcPct val="90000"/>
            </a:lnSpc>
            <a:spcBef>
              <a:spcPct val="0"/>
            </a:spcBef>
            <a:spcAft>
              <a:spcPct val="20000"/>
            </a:spcAft>
            <a:buChar char="••"/>
          </a:pPr>
          <a:r>
            <a:rPr lang="en-US" sz="1800" kern="1200" dirty="0" smtClean="0"/>
            <a:t>Market size/opportunity</a:t>
          </a:r>
          <a:endParaRPr lang="en-US" sz="1800" kern="1200" dirty="0"/>
        </a:p>
      </dsp:txBody>
      <dsp:txXfrm>
        <a:off x="0" y="2333617"/>
        <a:ext cx="7886700" cy="9128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D863-75CF-4713-8436-94BA4AFB675C}">
      <dsp:nvSpPr>
        <dsp:cNvPr id="0" name=""/>
        <dsp:cNvSpPr/>
      </dsp:nvSpPr>
      <dsp:spPr>
        <a:xfrm>
          <a:off x="0" y="330891"/>
          <a:ext cx="7886700" cy="52767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Assessing T&amp;T’s current position &amp; potential to manufacture</a:t>
          </a:r>
          <a:endParaRPr lang="en-US" sz="2200" kern="1200"/>
        </a:p>
      </dsp:txBody>
      <dsp:txXfrm>
        <a:off x="25759" y="356650"/>
        <a:ext cx="7835182" cy="476152"/>
      </dsp:txXfrm>
    </dsp:sp>
    <dsp:sp modelId="{5646E2E8-9D30-4EBD-A58E-D08163F9C600}">
      <dsp:nvSpPr>
        <dsp:cNvPr id="0" name=""/>
        <dsp:cNvSpPr/>
      </dsp:nvSpPr>
      <dsp:spPr>
        <a:xfrm>
          <a:off x="0" y="921922"/>
          <a:ext cx="7886700" cy="527670"/>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Market Test to gauge local consumer response </a:t>
          </a:r>
          <a:endParaRPr lang="en-US" sz="2200" kern="1200"/>
        </a:p>
      </dsp:txBody>
      <dsp:txXfrm>
        <a:off x="25759" y="947681"/>
        <a:ext cx="7835182" cy="476152"/>
      </dsp:txXfrm>
    </dsp:sp>
    <dsp:sp modelId="{4A8960D5-1DB7-48B2-B6B4-39B4887A1AE3}">
      <dsp:nvSpPr>
        <dsp:cNvPr id="0" name=""/>
        <dsp:cNvSpPr/>
      </dsp:nvSpPr>
      <dsp:spPr>
        <a:xfrm>
          <a:off x="0" y="1449592"/>
          <a:ext cx="78867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kern="1200" dirty="0" smtClean="0"/>
            <a:t>accompanied by communications / public education campaign</a:t>
          </a:r>
          <a:endParaRPr lang="en-US" sz="1700" kern="1200" dirty="0"/>
        </a:p>
      </dsp:txBody>
      <dsp:txXfrm>
        <a:off x="0" y="1449592"/>
        <a:ext cx="7886700" cy="364320"/>
      </dsp:txXfrm>
    </dsp:sp>
    <dsp:sp modelId="{17399E4B-903F-46EA-9C4F-786FA7CFDA1E}">
      <dsp:nvSpPr>
        <dsp:cNvPr id="0" name=""/>
        <dsp:cNvSpPr/>
      </dsp:nvSpPr>
      <dsp:spPr>
        <a:xfrm>
          <a:off x="0" y="1813912"/>
          <a:ext cx="7886700" cy="527670"/>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Session to expose interested parties to new business opportunity</a:t>
          </a:r>
          <a:endParaRPr lang="en-US" sz="2200" kern="1200"/>
        </a:p>
      </dsp:txBody>
      <dsp:txXfrm>
        <a:off x="25759" y="1839671"/>
        <a:ext cx="7835182" cy="476152"/>
      </dsp:txXfrm>
    </dsp:sp>
    <dsp:sp modelId="{C880B258-FA86-43F0-A476-D9BDC0031CCC}">
      <dsp:nvSpPr>
        <dsp:cNvPr id="0" name=""/>
        <dsp:cNvSpPr/>
      </dsp:nvSpPr>
      <dsp:spPr>
        <a:xfrm>
          <a:off x="0" y="2404942"/>
          <a:ext cx="7886700" cy="52767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kern="1200" smtClean="0"/>
            <a:t>Finalisation of Revised Workplan</a:t>
          </a:r>
          <a:endParaRPr lang="en-US" sz="2200" kern="1200"/>
        </a:p>
      </dsp:txBody>
      <dsp:txXfrm>
        <a:off x="25759" y="2430701"/>
        <a:ext cx="7835182" cy="47615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TT"/>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BAB7CC6-6BAC-40AE-9BD9-AA3DEFC401B4}" type="datetimeFigureOut">
              <a:rPr lang="en-TT" smtClean="0"/>
              <a:t>01/12/2014</a:t>
            </a:fld>
            <a:endParaRPr lang="en-TT"/>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TT"/>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B74B88F-34E3-444E-B54E-798A18E53D07}" type="slidenum">
              <a:rPr lang="en-TT" smtClean="0"/>
              <a:t>‹#›</a:t>
            </a:fld>
            <a:endParaRPr lang="en-TT"/>
          </a:p>
        </p:txBody>
      </p:sp>
    </p:spTree>
    <p:extLst>
      <p:ext uri="{BB962C8B-B14F-4D97-AF65-F5344CB8AC3E}">
        <p14:creationId xmlns:p14="http://schemas.microsoft.com/office/powerpoint/2010/main" val="1200751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2CAF074-9D9F-4192-AA3A-75E45DB7CE15}" type="datetimeFigureOut">
              <a:rPr lang="en-US" smtClean="0"/>
              <a:t>12/1/2014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A8C5DE1-DFEF-4EBC-966F-42C8C3A72035}" type="slidenum">
              <a:rPr lang="en-US" smtClean="0"/>
              <a:t>‹#›</a:t>
            </a:fld>
            <a:endParaRPr lang="en-US"/>
          </a:p>
        </p:txBody>
      </p:sp>
    </p:spTree>
    <p:extLst>
      <p:ext uri="{BB962C8B-B14F-4D97-AF65-F5344CB8AC3E}">
        <p14:creationId xmlns:p14="http://schemas.microsoft.com/office/powerpoint/2010/main" val="182408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1</a:t>
            </a:fld>
            <a:endParaRPr lang="en-US"/>
          </a:p>
        </p:txBody>
      </p:sp>
    </p:spTree>
    <p:extLst>
      <p:ext uri="{BB962C8B-B14F-4D97-AF65-F5344CB8AC3E}">
        <p14:creationId xmlns:p14="http://schemas.microsoft.com/office/powerpoint/2010/main" val="260949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12</a:t>
            </a:fld>
            <a:endParaRPr lang="en-US"/>
          </a:p>
        </p:txBody>
      </p:sp>
    </p:spTree>
    <p:extLst>
      <p:ext uri="{BB962C8B-B14F-4D97-AF65-F5344CB8AC3E}">
        <p14:creationId xmlns:p14="http://schemas.microsoft.com/office/powerpoint/2010/main" val="3805026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13</a:t>
            </a:fld>
            <a:endParaRPr lang="en-US"/>
          </a:p>
        </p:txBody>
      </p:sp>
    </p:spTree>
    <p:extLst>
      <p:ext uri="{BB962C8B-B14F-4D97-AF65-F5344CB8AC3E}">
        <p14:creationId xmlns:p14="http://schemas.microsoft.com/office/powerpoint/2010/main" val="660442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594CC33C-56B8-4EB1-BB0A-3DA52B0A814C}" type="slidenum">
              <a:rPr lang="en-TT" smtClean="0"/>
              <a:t>2</a:t>
            </a:fld>
            <a:endParaRPr lang="en-TT"/>
          </a:p>
        </p:txBody>
      </p:sp>
    </p:spTree>
    <p:extLst>
      <p:ext uri="{BB962C8B-B14F-4D97-AF65-F5344CB8AC3E}">
        <p14:creationId xmlns:p14="http://schemas.microsoft.com/office/powerpoint/2010/main" val="1613644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594CC33C-56B8-4EB1-BB0A-3DA52B0A814C}" type="slidenum">
              <a:rPr lang="en-TT" smtClean="0"/>
              <a:t>4</a:t>
            </a:fld>
            <a:endParaRPr lang="en-TT"/>
          </a:p>
        </p:txBody>
      </p:sp>
    </p:spTree>
    <p:extLst>
      <p:ext uri="{BB962C8B-B14F-4D97-AF65-F5344CB8AC3E}">
        <p14:creationId xmlns:p14="http://schemas.microsoft.com/office/powerpoint/2010/main" val="3212996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10"/>
          </p:nvPr>
        </p:nvSpPr>
        <p:spPr/>
        <p:txBody>
          <a:bodyPr/>
          <a:lstStyle/>
          <a:p>
            <a:fld id="{594CC33C-56B8-4EB1-BB0A-3DA52B0A814C}" type="slidenum">
              <a:rPr lang="en-TT">
                <a:solidFill>
                  <a:prstClr val="black"/>
                </a:solidFill>
              </a:rPr>
              <a:pPr/>
              <a:t>5</a:t>
            </a:fld>
            <a:endParaRPr lang="en-TT">
              <a:solidFill>
                <a:prstClr val="black"/>
              </a:solidFill>
            </a:endParaRPr>
          </a:p>
        </p:txBody>
      </p:sp>
    </p:spTree>
    <p:extLst>
      <p:ext uri="{BB962C8B-B14F-4D97-AF65-F5344CB8AC3E}">
        <p14:creationId xmlns:p14="http://schemas.microsoft.com/office/powerpoint/2010/main" val="2905549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6</a:t>
            </a:fld>
            <a:endParaRPr lang="en-US"/>
          </a:p>
        </p:txBody>
      </p:sp>
    </p:spTree>
    <p:extLst>
      <p:ext uri="{BB962C8B-B14F-4D97-AF65-F5344CB8AC3E}">
        <p14:creationId xmlns:p14="http://schemas.microsoft.com/office/powerpoint/2010/main" val="425509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7</a:t>
            </a:fld>
            <a:endParaRPr lang="en-US"/>
          </a:p>
        </p:txBody>
      </p:sp>
    </p:spTree>
    <p:extLst>
      <p:ext uri="{BB962C8B-B14F-4D97-AF65-F5344CB8AC3E}">
        <p14:creationId xmlns:p14="http://schemas.microsoft.com/office/powerpoint/2010/main" val="1725011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8</a:t>
            </a:fld>
            <a:endParaRPr lang="en-US"/>
          </a:p>
        </p:txBody>
      </p:sp>
    </p:spTree>
    <p:extLst>
      <p:ext uri="{BB962C8B-B14F-4D97-AF65-F5344CB8AC3E}">
        <p14:creationId xmlns:p14="http://schemas.microsoft.com/office/powerpoint/2010/main" val="4203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9</a:t>
            </a:fld>
            <a:endParaRPr lang="en-US"/>
          </a:p>
        </p:txBody>
      </p:sp>
    </p:spTree>
    <p:extLst>
      <p:ext uri="{BB962C8B-B14F-4D97-AF65-F5344CB8AC3E}">
        <p14:creationId xmlns:p14="http://schemas.microsoft.com/office/powerpoint/2010/main" val="2151935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a:p>
        </p:txBody>
      </p:sp>
      <p:sp>
        <p:nvSpPr>
          <p:cNvPr id="4" name="Slide Number Placeholder 3"/>
          <p:cNvSpPr>
            <a:spLocks noGrp="1"/>
          </p:cNvSpPr>
          <p:nvPr>
            <p:ph type="sldNum" sz="quarter" idx="10"/>
          </p:nvPr>
        </p:nvSpPr>
        <p:spPr/>
        <p:txBody>
          <a:bodyPr/>
          <a:lstStyle/>
          <a:p>
            <a:fld id="{BA8C5DE1-DFEF-4EBC-966F-42C8C3A72035}" type="slidenum">
              <a:rPr lang="en-US" smtClean="0"/>
              <a:t>10</a:t>
            </a:fld>
            <a:endParaRPr lang="en-US"/>
          </a:p>
        </p:txBody>
      </p:sp>
    </p:spTree>
    <p:extLst>
      <p:ext uri="{BB962C8B-B14F-4D97-AF65-F5344CB8AC3E}">
        <p14:creationId xmlns:p14="http://schemas.microsoft.com/office/powerpoint/2010/main" val="1413158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2772088-E850-4ADA-858B-506711EC6866}"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2643728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9A78A4-9674-4986-8534-1EF88F31702D}"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246239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F74EA1D-6106-4AD1-BBCD-E1FE8F7F60B8}"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339671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4D3144-C4D3-42F7-ADF2-9571153BB447}"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1712974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91120B-B127-4ADF-93B1-4A8AC0DFE1FC}" type="datetime1">
              <a:rPr lang="en-US" smtClean="0"/>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3403881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6915C-FEE2-4312-8D25-B6C63B4B0301}"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2960449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E0D9BA-2066-483F-84DB-9363E8C92D1F}" type="datetime1">
              <a:rPr lang="en-US" smtClean="0"/>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24288539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8A7EEAC-BB9C-4FE3-B467-145E4131F781}" type="datetime1">
              <a:rPr lang="en-US" smtClean="0"/>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320191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18CEA8-5E20-40DB-BEC0-53509E252EDD}" type="datetime1">
              <a:rPr lang="en-US" smtClean="0"/>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1459675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0750C-06DD-4BE2-9F92-13CF39AE1FF4}"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1283557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66F8F8-1C85-4771-9309-FBF9213D006C}" type="datetime1">
              <a:rPr lang="en-US" smtClean="0"/>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6458E-24EA-4C1A-990D-38538E0BE404}" type="slidenum">
              <a:rPr lang="en-US" smtClean="0"/>
              <a:t>‹#›</a:t>
            </a:fld>
            <a:endParaRPr lang="en-US"/>
          </a:p>
        </p:txBody>
      </p:sp>
    </p:spTree>
    <p:extLst>
      <p:ext uri="{BB962C8B-B14F-4D97-AF65-F5344CB8AC3E}">
        <p14:creationId xmlns:p14="http://schemas.microsoft.com/office/powerpoint/2010/main" val="1707761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887F1-A0E2-4128-BC30-C711C86F034D}" type="datetime1">
              <a:rPr lang="en-US" smtClean="0"/>
              <a:t>12/1/2014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6458E-24EA-4C1A-990D-38538E0BE404}" type="slidenum">
              <a:rPr lang="en-US" smtClean="0"/>
              <a:t>‹#›</a:t>
            </a:fld>
            <a:endParaRPr lang="en-US"/>
          </a:p>
        </p:txBody>
      </p:sp>
    </p:spTree>
    <p:extLst>
      <p:ext uri="{BB962C8B-B14F-4D97-AF65-F5344CB8AC3E}">
        <p14:creationId xmlns:p14="http://schemas.microsoft.com/office/powerpoint/2010/main" val="415143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jpe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openxmlformats.org/officeDocument/2006/relationships/image" Target="../media/image9.jpeg"/><Relationship Id="rId4" Type="http://schemas.openxmlformats.org/officeDocument/2006/relationships/diagramData" Target="../diagrams/data6.xml"/><Relationship Id="rId9"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9.jpeg"/><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241861"/>
            <a:ext cx="6858000" cy="1790700"/>
          </a:xfrm>
        </p:spPr>
        <p:txBody>
          <a:bodyPr>
            <a:normAutofit fontScale="90000"/>
          </a:bodyPr>
          <a:lstStyle/>
          <a:p>
            <a:r>
              <a:rPr lang="en-US" b="1" dirty="0" smtClean="0"/>
              <a:t>Closed Loop Cycle Production in Trinidad &amp; Tobago </a:t>
            </a:r>
            <a:endParaRPr lang="en-US" b="1" dirty="0"/>
          </a:p>
        </p:txBody>
      </p:sp>
      <p:sp>
        <p:nvSpPr>
          <p:cNvPr id="3" name="Subtitle 2"/>
          <p:cNvSpPr>
            <a:spLocks noGrp="1"/>
          </p:cNvSpPr>
          <p:nvPr>
            <p:ph type="subTitle" idx="1"/>
          </p:nvPr>
        </p:nvSpPr>
        <p:spPr>
          <a:xfrm>
            <a:off x="1143000" y="3476892"/>
            <a:ext cx="6858000" cy="2259784"/>
          </a:xfrm>
        </p:spPr>
        <p:txBody>
          <a:bodyPr>
            <a:normAutofit fontScale="70000" lnSpcReduction="20000"/>
          </a:bodyPr>
          <a:lstStyle/>
          <a:p>
            <a:endParaRPr lang="en-TT" dirty="0" smtClean="0"/>
          </a:p>
          <a:p>
            <a:r>
              <a:rPr lang="en-TT" dirty="0" smtClean="0"/>
              <a:t>Presenter:</a:t>
            </a:r>
          </a:p>
          <a:p>
            <a:r>
              <a:rPr lang="en-TT" b="1" dirty="0" smtClean="0"/>
              <a:t>Dr Rikhi Permanand</a:t>
            </a:r>
          </a:p>
          <a:p>
            <a:r>
              <a:rPr lang="en-TT" dirty="0" smtClean="0"/>
              <a:t>Executive Director</a:t>
            </a:r>
          </a:p>
          <a:p>
            <a:r>
              <a:rPr lang="en-TT" dirty="0" smtClean="0"/>
              <a:t> Economic Development Board (EDB)/</a:t>
            </a:r>
          </a:p>
          <a:p>
            <a:r>
              <a:rPr lang="en-TT" dirty="0" smtClean="0"/>
              <a:t>Council for Competitiveness and Innovation (CCI)</a:t>
            </a:r>
            <a:endParaRPr lang="en-TT" dirty="0"/>
          </a:p>
          <a:p>
            <a:r>
              <a:rPr lang="en-TT" dirty="0" smtClean="0"/>
              <a:t>1 December 2014</a:t>
            </a:r>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5503722"/>
            <a:ext cx="1078706" cy="96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aneesia abdul\Desktop\CCI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5207" y="5736676"/>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338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3"/>
          <a:stretch>
            <a:fillRect/>
          </a:stretch>
        </p:blipFill>
        <p:spPr>
          <a:xfrm>
            <a:off x="503237" y="563563"/>
            <a:ext cx="8012113" cy="5057775"/>
          </a:xfrm>
          <a:prstGeom prst="rect">
            <a:avLst/>
          </a:prstGeom>
        </p:spPr>
      </p:pic>
      <p:cxnSp>
        <p:nvCxnSpPr>
          <p:cNvPr id="6" name="Straight Connector 5"/>
          <p:cNvCxnSpPr/>
          <p:nvPr/>
        </p:nvCxnSpPr>
        <p:spPr>
          <a:xfrm>
            <a:off x="5403273" y="841664"/>
            <a:ext cx="20782" cy="47796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2" descr="C:\Users\aneesia abdul\Desktop\CCI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50" y="5641976"/>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5"/>
          <a:srcRect/>
          <a:stretch>
            <a:fillRect/>
          </a:stretch>
        </p:blipFill>
        <p:spPr bwMode="auto">
          <a:xfrm>
            <a:off x="7726958" y="5643409"/>
            <a:ext cx="1129561" cy="1078067"/>
          </a:xfrm>
          <a:prstGeom prst="rect">
            <a:avLst/>
          </a:prstGeom>
          <a:noFill/>
          <a:ln w="9525">
            <a:noFill/>
            <a:miter lim="800000"/>
            <a:headEnd/>
            <a:tailEnd/>
          </a:ln>
        </p:spPr>
      </p:pic>
    </p:spTree>
    <p:extLst>
      <p:ext uri="{BB962C8B-B14F-4D97-AF65-F5344CB8AC3E}">
        <p14:creationId xmlns:p14="http://schemas.microsoft.com/office/powerpoint/2010/main" val="3910377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a:stretch>
            <a:fillRect/>
          </a:stretch>
        </p:blipFill>
        <p:spPr bwMode="auto">
          <a:xfrm>
            <a:off x="7431206" y="5305163"/>
            <a:ext cx="1712794" cy="1438538"/>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b="1" dirty="0" smtClean="0">
                <a:solidFill>
                  <a:srgbClr val="FF0000"/>
                </a:solidFill>
              </a:rPr>
              <a:t>CLCP</a:t>
            </a:r>
            <a:r>
              <a:rPr lang="en-US" b="1" dirty="0">
                <a:solidFill>
                  <a:srgbClr val="FF0000"/>
                </a:solidFill>
              </a:rPr>
              <a:t> </a:t>
            </a:r>
            <a:r>
              <a:rPr lang="en-US" b="1" dirty="0" smtClean="0">
                <a:solidFill>
                  <a:srgbClr val="FF0000"/>
                </a:solidFill>
              </a:rPr>
              <a:t>– 2</a:t>
            </a:r>
            <a:r>
              <a:rPr lang="en-US" b="1" baseline="30000" dirty="0" smtClean="0">
                <a:solidFill>
                  <a:srgbClr val="FF0000"/>
                </a:solidFill>
              </a:rPr>
              <a:t>nd</a:t>
            </a:r>
            <a:r>
              <a:rPr lang="en-US" b="1" dirty="0" smtClean="0">
                <a:solidFill>
                  <a:srgbClr val="FF0000"/>
                </a:solidFill>
              </a:rPr>
              <a:t> OAS Mission</a:t>
            </a:r>
            <a:endParaRPr lang="en-US" b="1" dirty="0">
              <a:solidFill>
                <a:srgbClr val="FF0000"/>
              </a:solidFill>
            </a:endParaRPr>
          </a:p>
        </p:txBody>
      </p:sp>
      <p:sp>
        <p:nvSpPr>
          <p:cNvPr id="3" name="Content Placeholder 2"/>
          <p:cNvSpPr>
            <a:spLocks noGrp="1"/>
          </p:cNvSpPr>
          <p:nvPr>
            <p:ph idx="1"/>
          </p:nvPr>
        </p:nvSpPr>
        <p:spPr>
          <a:xfrm>
            <a:off x="628651" y="2226470"/>
            <a:ext cx="8046275" cy="3645137"/>
          </a:xfrm>
        </p:spPr>
        <p:txBody>
          <a:bodyPr>
            <a:normAutofit fontScale="92500" lnSpcReduction="20000"/>
          </a:bodyPr>
          <a:lstStyle/>
          <a:p>
            <a:r>
              <a:rPr lang="en-US" dirty="0"/>
              <a:t>EDB hosted CLCP mission from Sept 23 – 26</a:t>
            </a:r>
            <a:r>
              <a:rPr lang="en-US" baseline="30000" dirty="0"/>
              <a:t>th</a:t>
            </a:r>
            <a:r>
              <a:rPr lang="en-US" dirty="0"/>
              <a:t>, 2014 to facilitate data </a:t>
            </a:r>
            <a:r>
              <a:rPr lang="en-US" dirty="0" smtClean="0"/>
              <a:t>collection by specialists attached to the OAS</a:t>
            </a:r>
            <a:endParaRPr lang="en-US" dirty="0"/>
          </a:p>
          <a:p>
            <a:endParaRPr lang="en-US" dirty="0" smtClean="0"/>
          </a:p>
          <a:p>
            <a:r>
              <a:rPr lang="en-US" dirty="0" smtClean="0"/>
              <a:t>Data collection focused on:</a:t>
            </a:r>
          </a:p>
          <a:p>
            <a:pPr lvl="1"/>
            <a:r>
              <a:rPr lang="en-US" dirty="0" smtClean="0"/>
              <a:t>Size of Printing and Packaging Industry</a:t>
            </a:r>
          </a:p>
          <a:p>
            <a:pPr lvl="1"/>
            <a:r>
              <a:rPr lang="en-US" dirty="0" smtClean="0"/>
              <a:t>Quantity of Styrofoam products manufactured, used and discarded </a:t>
            </a:r>
          </a:p>
          <a:p>
            <a:pPr lvl="1"/>
            <a:r>
              <a:rPr lang="en-US" dirty="0" smtClean="0"/>
              <a:t>Possible feedstock options for alternative packaging product </a:t>
            </a:r>
          </a:p>
          <a:p>
            <a:pPr lvl="1"/>
            <a:r>
              <a:rPr lang="en-US" dirty="0" smtClean="0"/>
              <a:t>Amount of land available for agricultural production</a:t>
            </a:r>
          </a:p>
          <a:p>
            <a:pPr lvl="1"/>
            <a:r>
              <a:rPr lang="en-US" dirty="0" smtClean="0"/>
              <a:t>Quantity of feedstock required to replace Styrofoam</a:t>
            </a:r>
          </a:p>
        </p:txBody>
      </p:sp>
      <p:pic>
        <p:nvPicPr>
          <p:cNvPr id="6" name="Picture 2" descr="C:\Users\aneesia abdul\Desktop\CCI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322" y="5675936"/>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657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DB - CCI Work\CLCP\ACF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6958" y="220272"/>
            <a:ext cx="1334069" cy="161526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b="1" dirty="0" smtClean="0">
                <a:solidFill>
                  <a:srgbClr val="FF0000"/>
                </a:solidFill>
              </a:rPr>
              <a:t>CLCP: Next Steps</a:t>
            </a:r>
            <a:endParaRPr lang="en-US" b="1" dirty="0">
              <a:solidFill>
                <a:srgbClr val="FF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38891970"/>
              </p:ext>
            </p:extLst>
          </p:nvPr>
        </p:nvGraphicFramePr>
        <p:xfrm>
          <a:off x="182850" y="1835541"/>
          <a:ext cx="7886700" cy="326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2" descr="C:\Users\aneesia abdul\Desktop\CCI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50" y="5641976"/>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p:cNvPicPr>
            <a:picLocks noChangeAspect="1" noChangeArrowheads="1"/>
          </p:cNvPicPr>
          <p:nvPr/>
        </p:nvPicPr>
        <p:blipFill>
          <a:blip r:embed="rId10"/>
          <a:srcRect/>
          <a:stretch>
            <a:fillRect/>
          </a:stretch>
        </p:blipFill>
        <p:spPr bwMode="auto">
          <a:xfrm>
            <a:off x="7726958" y="5643409"/>
            <a:ext cx="1129561" cy="1078067"/>
          </a:xfrm>
          <a:prstGeom prst="rect">
            <a:avLst/>
          </a:prstGeom>
          <a:noFill/>
          <a:ln w="9525">
            <a:noFill/>
            <a:miter lim="800000"/>
            <a:headEnd/>
            <a:tailEnd/>
          </a:ln>
        </p:spPr>
      </p:pic>
    </p:spTree>
    <p:extLst>
      <p:ext uri="{BB962C8B-B14F-4D97-AF65-F5344CB8AC3E}">
        <p14:creationId xmlns:p14="http://schemas.microsoft.com/office/powerpoint/2010/main" val="13075421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CLCP: Next Steps</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9357987"/>
              </p:ext>
            </p:extLst>
          </p:nvPr>
        </p:nvGraphicFramePr>
        <p:xfrm>
          <a:off x="628650" y="1821223"/>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C:\Users\aneesia abdul\Desktop\CCI 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50" y="5641976"/>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p:cNvPicPr>
            <a:picLocks noChangeAspect="1" noChangeArrowheads="1"/>
          </p:cNvPicPr>
          <p:nvPr/>
        </p:nvPicPr>
        <p:blipFill>
          <a:blip r:embed="rId9"/>
          <a:srcRect/>
          <a:stretch>
            <a:fillRect/>
          </a:stretch>
        </p:blipFill>
        <p:spPr bwMode="auto">
          <a:xfrm>
            <a:off x="7726958" y="5643409"/>
            <a:ext cx="1129561" cy="1078067"/>
          </a:xfrm>
          <a:prstGeom prst="rect">
            <a:avLst/>
          </a:prstGeom>
          <a:noFill/>
          <a:ln w="9525">
            <a:noFill/>
            <a:miter lim="800000"/>
            <a:headEnd/>
            <a:tailEnd/>
          </a:ln>
        </p:spPr>
      </p:pic>
    </p:spTree>
    <p:extLst>
      <p:ext uri="{BB962C8B-B14F-4D97-AF65-F5344CB8AC3E}">
        <p14:creationId xmlns:p14="http://schemas.microsoft.com/office/powerpoint/2010/main" val="1483796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a:stretch>
            <a:fillRect/>
          </a:stretch>
        </p:blipFill>
        <p:spPr bwMode="auto">
          <a:xfrm>
            <a:off x="7716723" y="5252091"/>
            <a:ext cx="1354541" cy="1121337"/>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b="1" dirty="0">
                <a:solidFill>
                  <a:srgbClr val="FF0000"/>
                </a:solidFill>
              </a:rPr>
              <a:t>Key Considerations: CLCP</a:t>
            </a:r>
            <a:endParaRPr lang="en-US" b="1" dirty="0"/>
          </a:p>
        </p:txBody>
      </p:sp>
      <p:sp>
        <p:nvSpPr>
          <p:cNvPr id="3" name="Content Placeholder 2"/>
          <p:cNvSpPr>
            <a:spLocks noGrp="1"/>
          </p:cNvSpPr>
          <p:nvPr>
            <p:ph idx="1"/>
          </p:nvPr>
        </p:nvSpPr>
        <p:spPr/>
        <p:txBody>
          <a:bodyPr/>
          <a:lstStyle/>
          <a:p>
            <a:r>
              <a:rPr lang="en-US" dirty="0" smtClean="0"/>
              <a:t>Policy and legislative implications of this project need to be considered: Styrofoam?</a:t>
            </a:r>
          </a:p>
          <a:p>
            <a:endParaRPr lang="en-US" dirty="0"/>
          </a:p>
          <a:p>
            <a:pPr lvl="1"/>
            <a:r>
              <a:rPr lang="en-US" dirty="0" smtClean="0"/>
              <a:t>This is likely to be done as part of a wider Green Policy review, where the implications of similar measures in other Caribbean countries can be taken into account.</a:t>
            </a:r>
            <a:br>
              <a:rPr lang="en-US" dirty="0" smtClean="0"/>
            </a:br>
            <a:r>
              <a:rPr lang="en-US" dirty="0" smtClean="0"/>
              <a:t> </a:t>
            </a:r>
          </a:p>
          <a:p>
            <a:r>
              <a:rPr lang="en-US" dirty="0" smtClean="0"/>
              <a:t>Research pertaining to export </a:t>
            </a:r>
            <a:r>
              <a:rPr lang="en-US" dirty="0"/>
              <a:t>opportunities </a:t>
            </a:r>
            <a:r>
              <a:rPr lang="en-US" dirty="0" smtClean="0"/>
              <a:t>arising from this project will also be conducted.</a:t>
            </a:r>
            <a:r>
              <a:rPr lang="en-US" dirty="0"/>
              <a:t>	</a:t>
            </a:r>
          </a:p>
          <a:p>
            <a:endParaRPr lang="en-US" dirty="0"/>
          </a:p>
        </p:txBody>
      </p:sp>
      <p:pic>
        <p:nvPicPr>
          <p:cNvPr id="6" name="Picture 2" descr="C:\Users\aneesia abdul\Desktop\CCI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50" y="5641976"/>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109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2"/>
          <a:srcRect/>
          <a:stretch>
            <a:fillRect/>
          </a:stretch>
        </p:blipFill>
        <p:spPr bwMode="auto">
          <a:xfrm>
            <a:off x="7697337" y="5317345"/>
            <a:ext cx="1446663" cy="1380713"/>
          </a:xfrm>
          <a:prstGeom prst="rect">
            <a:avLst/>
          </a:prstGeom>
          <a:noFill/>
          <a:ln w="9525">
            <a:noFill/>
            <a:miter lim="800000"/>
            <a:headEnd/>
            <a:tailEnd/>
          </a:ln>
        </p:spPr>
      </p:pic>
      <p:sp>
        <p:nvSpPr>
          <p:cNvPr id="2" name="Title 1"/>
          <p:cNvSpPr>
            <a:spLocks noGrp="1"/>
          </p:cNvSpPr>
          <p:nvPr>
            <p:ph type="title"/>
          </p:nvPr>
        </p:nvSpPr>
        <p:spPr/>
        <p:txBody>
          <a:bodyPr/>
          <a:lstStyle/>
          <a:p>
            <a:pPr algn="ctr"/>
            <a:r>
              <a:rPr lang="en-US" b="1" dirty="0" smtClean="0">
                <a:solidFill>
                  <a:srgbClr val="FF0000"/>
                </a:solidFill>
              </a:rPr>
              <a:t>Key Considerations: CLCP</a:t>
            </a:r>
            <a:endParaRPr lang="en-US" b="1" dirty="0">
              <a:solidFill>
                <a:srgbClr val="FF0000"/>
              </a:solidFill>
            </a:endParaRPr>
          </a:p>
        </p:txBody>
      </p:sp>
      <p:sp>
        <p:nvSpPr>
          <p:cNvPr id="3" name="Content Placeholder 2"/>
          <p:cNvSpPr>
            <a:spLocks noGrp="1"/>
          </p:cNvSpPr>
          <p:nvPr>
            <p:ph idx="1"/>
          </p:nvPr>
        </p:nvSpPr>
        <p:spPr>
          <a:xfrm>
            <a:off x="628650" y="2226469"/>
            <a:ext cx="7886700" cy="3595154"/>
          </a:xfrm>
        </p:spPr>
        <p:txBody>
          <a:bodyPr>
            <a:normAutofit lnSpcReduction="10000"/>
          </a:bodyPr>
          <a:lstStyle/>
          <a:p>
            <a:pPr marL="0" indent="0">
              <a:buNone/>
            </a:pPr>
            <a:endParaRPr lang="en-US" dirty="0"/>
          </a:p>
          <a:p>
            <a:r>
              <a:rPr lang="en-US" dirty="0" smtClean="0"/>
              <a:t>Research pertaining to </a:t>
            </a:r>
            <a:r>
              <a:rPr lang="en-US" u="sng" dirty="0" smtClean="0"/>
              <a:t>post-use</a:t>
            </a:r>
            <a:r>
              <a:rPr lang="en-US" dirty="0" smtClean="0"/>
              <a:t> options is important. </a:t>
            </a:r>
          </a:p>
          <a:p>
            <a:endParaRPr lang="en-US" dirty="0" smtClean="0"/>
          </a:p>
          <a:p>
            <a:endParaRPr lang="en-US" dirty="0"/>
          </a:p>
          <a:p>
            <a:r>
              <a:rPr lang="en-US" dirty="0"/>
              <a:t>Facilitating high value added technical skill and knowledge transfer to further service the needs of industry is a critical component of this project. </a:t>
            </a:r>
          </a:p>
          <a:p>
            <a:endParaRPr lang="en-US" dirty="0"/>
          </a:p>
        </p:txBody>
      </p:sp>
      <p:pic>
        <p:nvPicPr>
          <p:cNvPr id="6" name="Picture 2" descr="C:\Users\aneesia abdul\Desktop\CCI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241" y="5610803"/>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738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49209"/>
            <a:ext cx="7886700" cy="862331"/>
          </a:xfrm>
        </p:spPr>
        <p:txBody>
          <a:bodyPr/>
          <a:lstStyle/>
          <a:p>
            <a:pPr algn="ctr"/>
            <a:r>
              <a:rPr lang="en-US" b="1" dirty="0">
                <a:solidFill>
                  <a:srgbClr val="FF0000"/>
                </a:solidFill>
              </a:rPr>
              <a:t>Key Considerations: CLCP</a:t>
            </a:r>
            <a:endParaRPr lang="en-US" b="1" dirty="0"/>
          </a:p>
        </p:txBody>
      </p:sp>
      <p:sp>
        <p:nvSpPr>
          <p:cNvPr id="3" name="Content Placeholder 2"/>
          <p:cNvSpPr>
            <a:spLocks noGrp="1"/>
          </p:cNvSpPr>
          <p:nvPr>
            <p:ph idx="1"/>
          </p:nvPr>
        </p:nvSpPr>
        <p:spPr>
          <a:xfrm>
            <a:off x="638885" y="2072931"/>
            <a:ext cx="7886700" cy="3636098"/>
          </a:xfrm>
        </p:spPr>
        <p:txBody>
          <a:bodyPr>
            <a:normAutofit fontScale="92500" lnSpcReduction="20000"/>
          </a:bodyPr>
          <a:lstStyle/>
          <a:p>
            <a:pPr marL="0" indent="0">
              <a:buNone/>
            </a:pPr>
            <a:endParaRPr lang="en-US" dirty="0"/>
          </a:p>
          <a:p>
            <a:r>
              <a:rPr lang="en-US" dirty="0" smtClean="0"/>
              <a:t>Partnering with academic/educational institutions will be key in order to facilitate knowledge transfer. </a:t>
            </a:r>
            <a:endParaRPr lang="en-US" dirty="0"/>
          </a:p>
          <a:p>
            <a:endParaRPr lang="en-US" dirty="0"/>
          </a:p>
          <a:p>
            <a:r>
              <a:rPr lang="en-US" dirty="0" smtClean="0"/>
              <a:t>CLCP project also represents a real opportunity for academic </a:t>
            </a:r>
            <a:r>
              <a:rPr lang="en-US" dirty="0"/>
              <a:t>institutions to develop centers of expertise in material science, engineering and </a:t>
            </a:r>
            <a:r>
              <a:rPr lang="en-US" dirty="0" smtClean="0"/>
              <a:t>chemistry.</a:t>
            </a:r>
          </a:p>
          <a:p>
            <a:endParaRPr lang="en-US" dirty="0" smtClean="0"/>
          </a:p>
          <a:p>
            <a:pPr lvl="1">
              <a:buFont typeface="Wingdings" pitchFamily="2" charset="2"/>
              <a:buChar char="Ø"/>
            </a:pPr>
            <a:r>
              <a:rPr lang="en-US" sz="1950" dirty="0"/>
              <a:t>Such centers can further service the needs of industry and help to propel Trinidad and Tobago in the direction of becoming an innovation based, knowledge driven leader in Latin America and the Caribbean. </a:t>
            </a:r>
          </a:p>
          <a:p>
            <a:endParaRPr lang="en-US" dirty="0"/>
          </a:p>
        </p:txBody>
      </p:sp>
      <p:pic>
        <p:nvPicPr>
          <p:cNvPr id="5" name="Picture 2" descr="C:\Users\aneesia abdul\Desktop\CCI LOG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241" y="5610803"/>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p:cNvPicPr>
            <a:picLocks noChangeAspect="1" noChangeArrowheads="1"/>
          </p:cNvPicPr>
          <p:nvPr/>
        </p:nvPicPr>
        <p:blipFill>
          <a:blip r:embed="rId3"/>
          <a:srcRect/>
          <a:stretch>
            <a:fillRect/>
          </a:stretch>
        </p:blipFill>
        <p:spPr bwMode="auto">
          <a:xfrm>
            <a:off x="7697337" y="5317345"/>
            <a:ext cx="1446663" cy="1380713"/>
          </a:xfrm>
          <a:prstGeom prst="rect">
            <a:avLst/>
          </a:prstGeom>
          <a:noFill/>
          <a:ln w="9525">
            <a:noFill/>
            <a:miter lim="800000"/>
            <a:headEnd/>
            <a:tailEnd/>
          </a:ln>
        </p:spPr>
      </p:pic>
    </p:spTree>
    <p:extLst>
      <p:ext uri="{BB962C8B-B14F-4D97-AF65-F5344CB8AC3E}">
        <p14:creationId xmlns:p14="http://schemas.microsoft.com/office/powerpoint/2010/main" val="244241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4629" y="3562920"/>
            <a:ext cx="7772400" cy="1021556"/>
          </a:xfrm>
        </p:spPr>
        <p:txBody>
          <a:bodyPr>
            <a:normAutofit fontScale="90000"/>
          </a:bodyPr>
          <a:lstStyle/>
          <a:p>
            <a:r>
              <a:rPr lang="en-GB" dirty="0" smtClean="0"/>
              <a:t>UNLEASHING HUMAN IMAGINATION... </a:t>
            </a:r>
            <a:br>
              <a:rPr lang="en-GB" dirty="0" smtClean="0"/>
            </a:br>
            <a:r>
              <a:rPr lang="en-GB" dirty="0"/>
              <a:t/>
            </a:r>
            <a:br>
              <a:rPr lang="en-GB" dirty="0"/>
            </a:br>
            <a:r>
              <a:rPr lang="en-GB" dirty="0" smtClean="0"/>
              <a:t>Fostering Positive Change</a:t>
            </a:r>
            <a:endParaRPr lang="en-GB" dirty="0"/>
          </a:p>
        </p:txBody>
      </p:sp>
      <p:sp>
        <p:nvSpPr>
          <p:cNvPr id="5" name="Text Placeholder 4"/>
          <p:cNvSpPr>
            <a:spLocks noGrp="1"/>
          </p:cNvSpPr>
          <p:nvPr>
            <p:ph type="body" idx="1"/>
          </p:nvPr>
        </p:nvSpPr>
        <p:spPr>
          <a:xfrm>
            <a:off x="464629" y="317389"/>
            <a:ext cx="7772400" cy="1125140"/>
          </a:xfrm>
        </p:spPr>
        <p:txBody>
          <a:bodyPr>
            <a:normAutofit/>
          </a:bodyPr>
          <a:lstStyle/>
          <a:p>
            <a:endParaRPr lang="en-GB" sz="2700" dirty="0" smtClean="0">
              <a:solidFill>
                <a:schemeClr val="accent2">
                  <a:lumMod val="75000"/>
                </a:schemeClr>
              </a:solidFill>
            </a:endParaRPr>
          </a:p>
          <a:p>
            <a:r>
              <a:rPr lang="en-GB" sz="2700" b="1" dirty="0" smtClean="0">
                <a:solidFill>
                  <a:schemeClr val="accent2">
                    <a:lumMod val="75000"/>
                  </a:schemeClr>
                </a:solidFill>
              </a:rPr>
              <a:t>Advancing </a:t>
            </a:r>
            <a:r>
              <a:rPr lang="en-GB" sz="2700" b="1" dirty="0">
                <a:solidFill>
                  <a:schemeClr val="accent2">
                    <a:lumMod val="75000"/>
                  </a:schemeClr>
                </a:solidFill>
              </a:rPr>
              <a:t>the Diversification Agenda:</a:t>
            </a:r>
          </a:p>
        </p:txBody>
      </p:sp>
      <p:pic>
        <p:nvPicPr>
          <p:cNvPr id="6" name="Picture 5"/>
          <p:cNvPicPr>
            <a:picLocks noChangeAspect="1" noChangeArrowheads="1"/>
          </p:cNvPicPr>
          <p:nvPr/>
        </p:nvPicPr>
        <p:blipFill>
          <a:blip r:embed="rId2"/>
          <a:srcRect/>
          <a:stretch>
            <a:fillRect/>
          </a:stretch>
        </p:blipFill>
        <p:spPr bwMode="auto">
          <a:xfrm>
            <a:off x="7595957" y="4828852"/>
            <a:ext cx="1282143" cy="1325540"/>
          </a:xfrm>
          <a:prstGeom prst="rect">
            <a:avLst/>
          </a:prstGeom>
          <a:noFill/>
          <a:ln w="9525">
            <a:noFill/>
            <a:miter lim="800000"/>
            <a:headEnd/>
            <a:tailEnd/>
          </a:ln>
        </p:spPr>
      </p:pic>
      <p:sp>
        <p:nvSpPr>
          <p:cNvPr id="2" name="TextBox 1"/>
          <p:cNvSpPr txBox="1"/>
          <p:nvPr/>
        </p:nvSpPr>
        <p:spPr>
          <a:xfrm>
            <a:off x="235425" y="5306925"/>
            <a:ext cx="7062716" cy="461665"/>
          </a:xfrm>
          <a:prstGeom prst="rect">
            <a:avLst/>
          </a:prstGeom>
          <a:noFill/>
        </p:spPr>
        <p:txBody>
          <a:bodyPr wrap="square" rtlCol="0">
            <a:spAutoFit/>
          </a:bodyPr>
          <a:lstStyle/>
          <a:p>
            <a:pPr algn="ctr"/>
            <a:r>
              <a:rPr lang="en-US" sz="2400" b="1" dirty="0">
                <a:solidFill>
                  <a:srgbClr val="FF0000"/>
                </a:solidFill>
              </a:rPr>
              <a:t>THANK YOU FOR YOUR TIME!</a:t>
            </a:r>
          </a:p>
        </p:txBody>
      </p:sp>
      <p:pic>
        <p:nvPicPr>
          <p:cNvPr id="7" name="Picture 2" descr="C:\Users\aneesia abdul\Desktop\CCI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2068" y="5125896"/>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814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p:cNvSpPr>
            <a:spLocks noGrp="1"/>
          </p:cNvSpPr>
          <p:nvPr>
            <p:ph type="title"/>
          </p:nvPr>
        </p:nvSpPr>
        <p:spPr>
          <a:xfrm>
            <a:off x="628650" y="365126"/>
            <a:ext cx="7886700" cy="1039771"/>
          </a:xfrm>
        </p:spPr>
        <p:txBody>
          <a:bodyPr>
            <a:noAutofit/>
          </a:bodyPr>
          <a:lstStyle/>
          <a:p>
            <a:pPr algn="ctr"/>
            <a:r>
              <a:rPr lang="en-TT" sz="3200" b="1" dirty="0"/>
              <a:t>About the EDB and CCI</a:t>
            </a:r>
          </a:p>
        </p:txBody>
      </p:sp>
      <p:sp>
        <p:nvSpPr>
          <p:cNvPr id="3" name="Content Placeholder 2"/>
          <p:cNvSpPr>
            <a:spLocks noGrp="1"/>
          </p:cNvSpPr>
          <p:nvPr>
            <p:ph idx="4294967295"/>
          </p:nvPr>
        </p:nvSpPr>
        <p:spPr>
          <a:xfrm>
            <a:off x="0" y="1714500"/>
            <a:ext cx="7572375" cy="2981325"/>
          </a:xfrm>
        </p:spPr>
        <p:txBody>
          <a:bodyPr>
            <a:normAutofit/>
          </a:bodyPr>
          <a:lstStyle/>
          <a:p>
            <a:pPr marL="82296" indent="0" algn="just">
              <a:buNone/>
            </a:pPr>
            <a:r>
              <a:rPr lang="en-TT" sz="1500" dirty="0">
                <a:solidFill>
                  <a:srgbClr val="000000"/>
                </a:solidFill>
              </a:rPr>
              <a:t>Economic Development Board (EDB) and </a:t>
            </a:r>
          </a:p>
          <a:p>
            <a:pPr marL="82296" indent="0" algn="just">
              <a:buNone/>
            </a:pPr>
            <a:r>
              <a:rPr lang="en-TT" sz="1500" dirty="0">
                <a:solidFill>
                  <a:srgbClr val="000000"/>
                </a:solidFill>
              </a:rPr>
              <a:t>Council for Competitiveness and Innovation (CCI)</a:t>
            </a:r>
          </a:p>
          <a:p>
            <a:pPr algn="just">
              <a:buBlip>
                <a:blip r:embed="rId3"/>
              </a:buBlip>
            </a:pPr>
            <a:endParaRPr lang="en-TT" sz="1500" dirty="0">
              <a:solidFill>
                <a:srgbClr val="000000"/>
              </a:solidFill>
            </a:endParaRPr>
          </a:p>
          <a:p>
            <a:pPr algn="just">
              <a:buBlip>
                <a:blip r:embed="rId3"/>
              </a:buBlip>
            </a:pPr>
            <a:r>
              <a:rPr lang="en-TT" sz="1500" dirty="0">
                <a:solidFill>
                  <a:srgbClr val="000000"/>
                </a:solidFill>
              </a:rPr>
              <a:t>Both Government funded, public private sector operated advisory bodies to the Minister of Planning and Sustainable Development </a:t>
            </a:r>
          </a:p>
          <a:p>
            <a:pPr lvl="1" algn="just">
              <a:buBlip>
                <a:blip r:embed="rId3"/>
              </a:buBlip>
            </a:pPr>
            <a:r>
              <a:rPr lang="en-TT" sz="1400" dirty="0">
                <a:solidFill>
                  <a:srgbClr val="000000"/>
                </a:solidFill>
              </a:rPr>
              <a:t>Established in 2011</a:t>
            </a:r>
          </a:p>
          <a:p>
            <a:pPr lvl="1" algn="just">
              <a:buBlip>
                <a:blip r:embed="rId3"/>
              </a:buBlip>
            </a:pPr>
            <a:r>
              <a:rPr lang="en-TT" sz="1400" dirty="0">
                <a:solidFill>
                  <a:srgbClr val="000000"/>
                </a:solidFill>
              </a:rPr>
              <a:t>Operating since 2012</a:t>
            </a:r>
          </a:p>
          <a:p>
            <a:pPr marL="82296" indent="0" algn="just">
              <a:buNone/>
            </a:pPr>
            <a:endParaRPr lang="en-TT" sz="1500" dirty="0">
              <a:solidFill>
                <a:srgbClr val="000000"/>
              </a:solidFill>
            </a:endParaRPr>
          </a:p>
        </p:txBody>
      </p:sp>
      <p:sp>
        <p:nvSpPr>
          <p:cNvPr id="6" name="Rectangle 5"/>
          <p:cNvSpPr/>
          <p:nvPr/>
        </p:nvSpPr>
        <p:spPr>
          <a:xfrm>
            <a:off x="609600" y="3886200"/>
            <a:ext cx="3581400" cy="16573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1500" b="1" dirty="0">
                <a:solidFill>
                  <a:schemeClr val="tx1"/>
                </a:solidFill>
              </a:rPr>
              <a:t>EDB Core Mandate:</a:t>
            </a:r>
          </a:p>
          <a:p>
            <a:pPr algn="ctr"/>
            <a:endParaRPr lang="en-TT" sz="1500" b="1" dirty="0">
              <a:solidFill>
                <a:schemeClr val="tx1"/>
              </a:solidFill>
            </a:endParaRPr>
          </a:p>
          <a:p>
            <a:pPr marL="330994" lvl="1" indent="-129779">
              <a:buFont typeface="Arial" pitchFamily="34" charset="0"/>
              <a:buChar char="•"/>
            </a:pPr>
            <a:r>
              <a:rPr lang="en-TT" sz="1400" dirty="0">
                <a:solidFill>
                  <a:schemeClr val="tx1"/>
                </a:solidFill>
              </a:rPr>
              <a:t>Oversee the diversification strategy </a:t>
            </a:r>
            <a:r>
              <a:rPr lang="en-TT" sz="1400" dirty="0" smtClean="0">
                <a:solidFill>
                  <a:schemeClr val="tx1"/>
                </a:solidFill>
              </a:rPr>
              <a:t/>
            </a:r>
            <a:br>
              <a:rPr lang="en-TT" sz="1400" dirty="0" smtClean="0">
                <a:solidFill>
                  <a:schemeClr val="tx1"/>
                </a:solidFill>
              </a:rPr>
            </a:br>
            <a:r>
              <a:rPr lang="en-TT" sz="1400" dirty="0" smtClean="0">
                <a:solidFill>
                  <a:schemeClr val="tx1"/>
                </a:solidFill>
              </a:rPr>
              <a:t>(</a:t>
            </a:r>
            <a:r>
              <a:rPr lang="en-TT" sz="1400" dirty="0">
                <a:solidFill>
                  <a:schemeClr val="tx1"/>
                </a:solidFill>
              </a:rPr>
              <a:t>7 industry clusters)</a:t>
            </a:r>
          </a:p>
          <a:p>
            <a:pPr marL="330994" lvl="1" indent="-129779">
              <a:buFont typeface="Arial" pitchFamily="34" charset="0"/>
              <a:buChar char="•"/>
            </a:pPr>
            <a:endParaRPr lang="en-TT" sz="1400" dirty="0">
              <a:solidFill>
                <a:schemeClr val="tx1"/>
              </a:solidFill>
            </a:endParaRPr>
          </a:p>
          <a:p>
            <a:pPr marL="330994" lvl="1" indent="-129779">
              <a:buFont typeface="Arial" pitchFamily="34" charset="0"/>
              <a:buChar char="•"/>
            </a:pPr>
            <a:r>
              <a:rPr lang="en-TT" sz="1400" dirty="0">
                <a:solidFill>
                  <a:schemeClr val="tx1"/>
                </a:solidFill>
              </a:rPr>
              <a:t>Develop the 5 economic growth poles</a:t>
            </a:r>
          </a:p>
          <a:p>
            <a:pPr algn="ctr"/>
            <a:endParaRPr lang="en-TT" sz="900" dirty="0"/>
          </a:p>
          <a:p>
            <a:pPr algn="ctr"/>
            <a:endParaRPr lang="en-TT" sz="825" dirty="0"/>
          </a:p>
        </p:txBody>
      </p:sp>
      <p:sp>
        <p:nvSpPr>
          <p:cNvPr id="9" name="Rectangle 8"/>
          <p:cNvSpPr/>
          <p:nvPr/>
        </p:nvSpPr>
        <p:spPr>
          <a:xfrm>
            <a:off x="4800600" y="3886200"/>
            <a:ext cx="3733800" cy="165735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TT" sz="1500" b="1" dirty="0" smtClean="0">
                <a:solidFill>
                  <a:schemeClr val="tx1"/>
                </a:solidFill>
              </a:rPr>
              <a:t/>
            </a:r>
            <a:br>
              <a:rPr lang="en-TT" sz="1500" b="1" dirty="0" smtClean="0">
                <a:solidFill>
                  <a:schemeClr val="tx1"/>
                </a:solidFill>
              </a:rPr>
            </a:br>
            <a:r>
              <a:rPr lang="en-TT" sz="1500" b="1" dirty="0" smtClean="0">
                <a:solidFill>
                  <a:schemeClr val="tx1"/>
                </a:solidFill>
              </a:rPr>
              <a:t>CCI </a:t>
            </a:r>
            <a:r>
              <a:rPr lang="en-TT" sz="1500" b="1" dirty="0">
                <a:solidFill>
                  <a:schemeClr val="tx1"/>
                </a:solidFill>
              </a:rPr>
              <a:t>Core Mandate:</a:t>
            </a:r>
          </a:p>
          <a:p>
            <a:pPr algn="ctr"/>
            <a:endParaRPr lang="en-TT" sz="1500" b="1" dirty="0">
              <a:solidFill>
                <a:schemeClr val="tx1"/>
              </a:solidFill>
            </a:endParaRPr>
          </a:p>
          <a:p>
            <a:pPr marL="330994" lvl="1" indent="-129779">
              <a:buFont typeface="Arial" pitchFamily="34" charset="0"/>
              <a:buChar char="•"/>
            </a:pPr>
            <a:r>
              <a:rPr lang="en-TT" sz="1400" dirty="0">
                <a:solidFill>
                  <a:schemeClr val="tx1"/>
                </a:solidFill>
              </a:rPr>
              <a:t>Improve national competitiveness</a:t>
            </a:r>
          </a:p>
          <a:p>
            <a:pPr marL="330994" lvl="1" indent="-129779">
              <a:buFont typeface="Arial" pitchFamily="34" charset="0"/>
              <a:buChar char="•"/>
            </a:pPr>
            <a:endParaRPr lang="en-TT" sz="1400" dirty="0">
              <a:solidFill>
                <a:schemeClr val="tx1"/>
              </a:solidFill>
            </a:endParaRPr>
          </a:p>
          <a:p>
            <a:pPr marL="330994" lvl="1" indent="-129779">
              <a:buFont typeface="Arial" pitchFamily="34" charset="0"/>
              <a:buChar char="•"/>
            </a:pPr>
            <a:r>
              <a:rPr lang="en-TT" sz="1400" dirty="0">
                <a:solidFill>
                  <a:schemeClr val="tx1"/>
                </a:solidFill>
              </a:rPr>
              <a:t>Build national capacity for innovation</a:t>
            </a:r>
            <a:br>
              <a:rPr lang="en-TT" sz="1400" dirty="0">
                <a:solidFill>
                  <a:schemeClr val="tx1"/>
                </a:solidFill>
              </a:rPr>
            </a:br>
            <a:endParaRPr lang="en-TT" sz="1400" dirty="0">
              <a:solidFill>
                <a:schemeClr val="tx1"/>
              </a:solidFill>
            </a:endParaRPr>
          </a:p>
          <a:p>
            <a:pPr marL="330994" lvl="1" indent="-129779">
              <a:buFont typeface="Arial" pitchFamily="34" charset="0"/>
              <a:buChar char="•"/>
            </a:pPr>
            <a:r>
              <a:rPr lang="en-TT" sz="1400" dirty="0">
                <a:solidFill>
                  <a:schemeClr val="tx1"/>
                </a:solidFill>
              </a:rPr>
              <a:t>Supporting development of NIP &amp; NIS</a:t>
            </a:r>
          </a:p>
          <a:p>
            <a:pPr algn="ctr"/>
            <a:endParaRPr lang="en-TT" sz="825" dirty="0"/>
          </a:p>
          <a:p>
            <a:pPr algn="ctr"/>
            <a:endParaRPr lang="en-TT" sz="825" dirty="0"/>
          </a:p>
        </p:txBody>
      </p:sp>
      <p:pic>
        <p:nvPicPr>
          <p:cNvPr id="7" name="Picture 2" descr="C:\Users\aneesia abdul\Desktop\CCI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828" y="5853153"/>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5276" y="5736676"/>
            <a:ext cx="1078706" cy="96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8141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304800" y="1828800"/>
            <a:ext cx="4114800" cy="331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1350"/>
          </a:p>
        </p:txBody>
      </p:sp>
      <p:sp>
        <p:nvSpPr>
          <p:cNvPr id="5" name="Rounded Rectangle 4"/>
          <p:cNvSpPr/>
          <p:nvPr/>
        </p:nvSpPr>
        <p:spPr>
          <a:xfrm>
            <a:off x="685800" y="2600325"/>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Food</a:t>
            </a:r>
          </a:p>
        </p:txBody>
      </p:sp>
      <p:sp>
        <p:nvSpPr>
          <p:cNvPr id="6" name="Rounded Rectangle 5"/>
          <p:cNvSpPr/>
          <p:nvPr/>
        </p:nvSpPr>
        <p:spPr>
          <a:xfrm>
            <a:off x="685800" y="2886075"/>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Energy</a:t>
            </a:r>
          </a:p>
        </p:txBody>
      </p:sp>
      <p:sp>
        <p:nvSpPr>
          <p:cNvPr id="7" name="Rounded Rectangle 6"/>
          <p:cNvSpPr/>
          <p:nvPr/>
        </p:nvSpPr>
        <p:spPr>
          <a:xfrm>
            <a:off x="685800" y="3171825"/>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Creativity</a:t>
            </a:r>
          </a:p>
        </p:txBody>
      </p:sp>
      <p:sp>
        <p:nvSpPr>
          <p:cNvPr id="8" name="Rounded Rectangle 7"/>
          <p:cNvSpPr/>
          <p:nvPr/>
        </p:nvSpPr>
        <p:spPr>
          <a:xfrm>
            <a:off x="685800" y="3457575"/>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Maritime</a:t>
            </a:r>
          </a:p>
        </p:txBody>
      </p:sp>
      <p:sp>
        <p:nvSpPr>
          <p:cNvPr id="9" name="Rounded Rectangle 8"/>
          <p:cNvSpPr/>
          <p:nvPr/>
        </p:nvSpPr>
        <p:spPr>
          <a:xfrm>
            <a:off x="685800" y="3743325"/>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Tourism</a:t>
            </a:r>
          </a:p>
        </p:txBody>
      </p:sp>
      <p:sp>
        <p:nvSpPr>
          <p:cNvPr id="10" name="Rounded Rectangle 9"/>
          <p:cNvSpPr/>
          <p:nvPr/>
        </p:nvSpPr>
        <p:spPr>
          <a:xfrm>
            <a:off x="685800" y="4014788"/>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Financial Services</a:t>
            </a:r>
          </a:p>
        </p:txBody>
      </p:sp>
      <p:sp>
        <p:nvSpPr>
          <p:cNvPr id="11" name="Rounded Rectangle 10"/>
          <p:cNvSpPr/>
          <p:nvPr/>
        </p:nvSpPr>
        <p:spPr>
          <a:xfrm>
            <a:off x="685800" y="4286250"/>
            <a:ext cx="3200400" cy="285750"/>
          </a:xfrm>
          <a:prstGeom prst="roundRect">
            <a:avLst/>
          </a:prstGeom>
          <a:solidFill>
            <a:srgbClr val="92D05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dirty="0">
                <a:solidFill>
                  <a:schemeClr val="tx1"/>
                </a:solidFill>
              </a:rPr>
              <a:t>ICT</a:t>
            </a:r>
          </a:p>
        </p:txBody>
      </p:sp>
      <p:sp>
        <p:nvSpPr>
          <p:cNvPr id="12" name="Rectangle 11"/>
          <p:cNvSpPr/>
          <p:nvPr/>
        </p:nvSpPr>
        <p:spPr>
          <a:xfrm>
            <a:off x="685800" y="1943100"/>
            <a:ext cx="3200400" cy="514350"/>
          </a:xfrm>
          <a:prstGeom prst="rect">
            <a:avLst/>
          </a:prstGeom>
          <a:solidFill>
            <a:srgbClr val="FFFF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T" sz="1350" b="1" dirty="0">
                <a:solidFill>
                  <a:schemeClr val="tx1"/>
                </a:solidFill>
              </a:rPr>
              <a:t>7 Industrial Clusters</a:t>
            </a:r>
          </a:p>
        </p:txBody>
      </p:sp>
      <p:sp>
        <p:nvSpPr>
          <p:cNvPr id="13" name="Rectangle 12"/>
          <p:cNvSpPr/>
          <p:nvPr/>
        </p:nvSpPr>
        <p:spPr>
          <a:xfrm>
            <a:off x="4648200" y="1828800"/>
            <a:ext cx="4114800" cy="3314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T" sz="1350"/>
          </a:p>
        </p:txBody>
      </p:sp>
      <p:sp>
        <p:nvSpPr>
          <p:cNvPr id="14" name="Rectangle 13"/>
          <p:cNvSpPr/>
          <p:nvPr/>
        </p:nvSpPr>
        <p:spPr>
          <a:xfrm>
            <a:off x="5105400" y="1943100"/>
            <a:ext cx="3200400" cy="514350"/>
          </a:xfrm>
          <a:prstGeom prst="rect">
            <a:avLst/>
          </a:prstGeom>
          <a:solidFill>
            <a:schemeClr val="accent2">
              <a:lumMod val="40000"/>
              <a:lumOff val="60000"/>
            </a:schemeClr>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TT" sz="1350" b="1" dirty="0">
                <a:solidFill>
                  <a:schemeClr val="tx1"/>
                </a:solidFill>
              </a:rPr>
              <a:t>5 Growth Poles</a:t>
            </a:r>
          </a:p>
        </p:txBody>
      </p:sp>
      <p:sp>
        <p:nvSpPr>
          <p:cNvPr id="15" name="Rounded Rectangle 14"/>
          <p:cNvSpPr/>
          <p:nvPr/>
        </p:nvSpPr>
        <p:spPr>
          <a:xfrm>
            <a:off x="5105400" y="2514600"/>
            <a:ext cx="3200400" cy="428625"/>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b="1" dirty="0">
                <a:solidFill>
                  <a:schemeClr val="tx1"/>
                </a:solidFill>
              </a:rPr>
              <a:t>North Coast Trinidad </a:t>
            </a:r>
            <a:r>
              <a:rPr lang="en-TT" sz="975" dirty="0">
                <a:solidFill>
                  <a:schemeClr val="tx1"/>
                </a:solidFill>
              </a:rPr>
              <a:t>(Sustainable Development</a:t>
            </a:r>
            <a:r>
              <a:rPr lang="en-TT" sz="975" dirty="0"/>
              <a:t>)</a:t>
            </a:r>
          </a:p>
        </p:txBody>
      </p:sp>
      <p:sp>
        <p:nvSpPr>
          <p:cNvPr id="16" name="Rounded Rectangle 15"/>
          <p:cNvSpPr/>
          <p:nvPr/>
        </p:nvSpPr>
        <p:spPr>
          <a:xfrm>
            <a:off x="5105400" y="2971800"/>
            <a:ext cx="3200400" cy="400050"/>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b="1" dirty="0">
                <a:solidFill>
                  <a:schemeClr val="tx1"/>
                </a:solidFill>
              </a:rPr>
              <a:t>East Port of Spain</a:t>
            </a:r>
          </a:p>
          <a:p>
            <a:pPr algn="ctr"/>
            <a:r>
              <a:rPr lang="en-TT" sz="975" dirty="0">
                <a:solidFill>
                  <a:schemeClr val="tx1"/>
                </a:solidFill>
              </a:rPr>
              <a:t>(Urban Regeneration)</a:t>
            </a:r>
          </a:p>
        </p:txBody>
      </p:sp>
      <p:sp>
        <p:nvSpPr>
          <p:cNvPr id="17" name="Rounded Rectangle 16"/>
          <p:cNvSpPr/>
          <p:nvPr/>
        </p:nvSpPr>
        <p:spPr>
          <a:xfrm>
            <a:off x="5105400" y="3371850"/>
            <a:ext cx="3200400" cy="400050"/>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b="1" dirty="0">
                <a:solidFill>
                  <a:schemeClr val="tx1"/>
                </a:solidFill>
              </a:rPr>
              <a:t>Central</a:t>
            </a:r>
          </a:p>
          <a:p>
            <a:pPr algn="ctr"/>
            <a:r>
              <a:rPr lang="en-TT" sz="975" dirty="0">
                <a:solidFill>
                  <a:schemeClr val="tx1"/>
                </a:solidFill>
              </a:rPr>
              <a:t>(Industrialisation</a:t>
            </a:r>
            <a:r>
              <a:rPr lang="en-TT" sz="975" dirty="0"/>
              <a:t>)</a:t>
            </a:r>
          </a:p>
        </p:txBody>
      </p:sp>
      <p:sp>
        <p:nvSpPr>
          <p:cNvPr id="18" name="Rounded Rectangle 17"/>
          <p:cNvSpPr/>
          <p:nvPr/>
        </p:nvSpPr>
        <p:spPr>
          <a:xfrm>
            <a:off x="5105400" y="3771900"/>
            <a:ext cx="3200400" cy="457200"/>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b="1" dirty="0">
                <a:solidFill>
                  <a:schemeClr val="tx1"/>
                </a:solidFill>
              </a:rPr>
              <a:t>Southwest Peninsula</a:t>
            </a:r>
          </a:p>
          <a:p>
            <a:pPr algn="ctr"/>
            <a:r>
              <a:rPr lang="en-TT" sz="975" dirty="0">
                <a:solidFill>
                  <a:schemeClr val="tx1"/>
                </a:solidFill>
              </a:rPr>
              <a:t>(Industrialisation</a:t>
            </a:r>
            <a:r>
              <a:rPr lang="en-TT" sz="975" dirty="0"/>
              <a:t>)</a:t>
            </a:r>
          </a:p>
        </p:txBody>
      </p:sp>
      <p:sp>
        <p:nvSpPr>
          <p:cNvPr id="19" name="Rounded Rectangle 18"/>
          <p:cNvSpPr/>
          <p:nvPr/>
        </p:nvSpPr>
        <p:spPr>
          <a:xfrm>
            <a:off x="5105400" y="4229100"/>
            <a:ext cx="3200400" cy="400050"/>
          </a:xfrm>
          <a:prstGeom prst="roundRect">
            <a:avLst/>
          </a:prstGeo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TT" sz="1350" b="1" dirty="0">
                <a:solidFill>
                  <a:schemeClr val="tx1"/>
                </a:solidFill>
              </a:rPr>
              <a:t>North East Tobago</a:t>
            </a:r>
          </a:p>
          <a:p>
            <a:pPr algn="ctr"/>
            <a:r>
              <a:rPr lang="en-TT" sz="975" dirty="0">
                <a:solidFill>
                  <a:schemeClr val="tx1"/>
                </a:solidFill>
              </a:rPr>
              <a:t>(Sustainable Development</a:t>
            </a:r>
            <a:r>
              <a:rPr lang="en-TT" sz="975" dirty="0"/>
              <a:t>)</a:t>
            </a:r>
          </a:p>
        </p:txBody>
      </p:sp>
      <p:grpSp>
        <p:nvGrpSpPr>
          <p:cNvPr id="20" name="Group 19"/>
          <p:cNvGrpSpPr/>
          <p:nvPr/>
        </p:nvGrpSpPr>
        <p:grpSpPr>
          <a:xfrm>
            <a:off x="5029200" y="4629150"/>
            <a:ext cx="3361506" cy="1371600"/>
            <a:chOff x="-717669" y="587256"/>
            <a:chExt cx="9385367" cy="5893516"/>
          </a:xfrm>
        </p:grpSpPr>
        <p:pic>
          <p:nvPicPr>
            <p:cNvPr id="21" name="Picture 20"/>
            <p:cNvPicPr>
              <a:picLocks noChangeAspect="1"/>
            </p:cNvPicPr>
            <p:nvPr/>
          </p:nvPicPr>
          <p:blipFill>
            <a:blip r:embed="rId2" cstate="print">
              <a:extLst>
                <a:ext uri="{BEBA8EAE-BF5A-486C-A8C5-ECC9F3942E4B}">
                  <a14:imgProps xmlns:a14="http://schemas.microsoft.com/office/drawing/2010/main">
                    <a14:imgLayer r:embed="rId3">
                      <a14:imgEffect>
                        <a14:backgroundRemoval t="0" b="100000" l="7205" r="89994"/>
                      </a14:imgEffect>
                    </a14:imgLayer>
                  </a14:imgProps>
                </a:ext>
                <a:ext uri="{28A0092B-C50C-407E-A947-70E740481C1C}">
                  <a14:useLocalDpi xmlns:a14="http://schemas.microsoft.com/office/drawing/2010/main" val="0"/>
                </a:ext>
              </a:extLst>
            </a:blip>
            <a:stretch>
              <a:fillRect/>
            </a:stretch>
          </p:blipFill>
          <p:spPr>
            <a:xfrm>
              <a:off x="-717669" y="1578228"/>
              <a:ext cx="8208912" cy="4902544"/>
            </a:xfrm>
            <a:prstGeom prst="rect">
              <a:avLst/>
            </a:prstGeom>
          </p:spPr>
        </p:pic>
        <p:pic>
          <p:nvPicPr>
            <p:cNvPr id="22" name="Picture 21"/>
            <p:cNvPicPr>
              <a:picLocks noChangeAspect="1"/>
            </p:cNvPicPr>
            <p:nvPr/>
          </p:nvPicPr>
          <p:blipFill>
            <a:blip r:embed="rId4" cstate="print">
              <a:extLst>
                <a:ext uri="{BEBA8EAE-BF5A-486C-A8C5-ECC9F3942E4B}">
                  <a14:imgProps xmlns:a14="http://schemas.microsoft.com/office/drawing/2010/main">
                    <a14:imgLayer r:embed="rId5">
                      <a14:imgEffect>
                        <a14:backgroundRemoval t="27481" b="62935" l="1870" r="31228"/>
                      </a14:imgEffect>
                    </a14:imgLayer>
                  </a14:imgProps>
                </a:ext>
                <a:ext uri="{28A0092B-C50C-407E-A947-70E740481C1C}">
                  <a14:useLocalDpi xmlns:a14="http://schemas.microsoft.com/office/drawing/2010/main" val="0"/>
                </a:ext>
              </a:extLst>
            </a:blip>
            <a:srcRect l="1212" t="26372" r="67289" b="35085"/>
            <a:stretch>
              <a:fillRect/>
            </a:stretch>
          </p:blipFill>
          <p:spPr>
            <a:xfrm>
              <a:off x="6314788" y="587256"/>
              <a:ext cx="2352910" cy="1719434"/>
            </a:xfrm>
            <a:prstGeom prst="rect">
              <a:avLst/>
            </a:prstGeom>
          </p:spPr>
        </p:pic>
      </p:grpSp>
      <p:sp>
        <p:nvSpPr>
          <p:cNvPr id="29" name="Title 2"/>
          <p:cNvSpPr>
            <a:spLocks noGrp="1"/>
          </p:cNvSpPr>
          <p:nvPr>
            <p:ph type="title"/>
          </p:nvPr>
        </p:nvSpPr>
        <p:spPr>
          <a:xfrm>
            <a:off x="457200" y="1063228"/>
            <a:ext cx="8229600" cy="422672"/>
          </a:xfrm>
        </p:spPr>
        <p:txBody>
          <a:bodyPr>
            <a:noAutofit/>
          </a:bodyPr>
          <a:lstStyle/>
          <a:p>
            <a:r>
              <a:rPr lang="en-TT" sz="2100" dirty="0"/>
              <a:t>EDB: Diversification Clusters and Growth Poles</a:t>
            </a:r>
          </a:p>
        </p:txBody>
      </p:sp>
    </p:spTree>
    <p:extLst>
      <p:ext uri="{BB962C8B-B14F-4D97-AF65-F5344CB8AC3E}">
        <p14:creationId xmlns:p14="http://schemas.microsoft.com/office/powerpoint/2010/main" val="23410777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69" y="433768"/>
            <a:ext cx="7886700" cy="532587"/>
          </a:xfrm>
        </p:spPr>
        <p:txBody>
          <a:bodyPr>
            <a:normAutofit fontScale="90000"/>
          </a:bodyPr>
          <a:lstStyle/>
          <a:p>
            <a:pPr algn="ctr"/>
            <a:r>
              <a:rPr lang="en-TT" b="1" dirty="0" smtClean="0">
                <a:solidFill>
                  <a:srgbClr val="FF0000"/>
                </a:solidFill>
              </a:rPr>
              <a:t>Clusters for Diversification</a:t>
            </a:r>
            <a:endParaRPr lang="en-TT" b="1"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34970507"/>
              </p:ext>
            </p:extLst>
          </p:nvPr>
        </p:nvGraphicFramePr>
        <p:xfrm>
          <a:off x="228600" y="1348570"/>
          <a:ext cx="8610600" cy="44235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81645" y="1415941"/>
            <a:ext cx="1100345" cy="307777"/>
          </a:xfrm>
          <a:prstGeom prst="rect">
            <a:avLst/>
          </a:prstGeom>
          <a:solidFill>
            <a:schemeClr val="accent2">
              <a:lumMod val="20000"/>
              <a:lumOff val="80000"/>
            </a:schemeClr>
          </a:solidFill>
        </p:spPr>
        <p:txBody>
          <a:bodyPr wrap="square" rtlCol="0">
            <a:spAutoFit/>
          </a:bodyPr>
          <a:lstStyle/>
          <a:p>
            <a:r>
              <a:rPr lang="en-TT" sz="1400" b="1" dirty="0" smtClean="0"/>
              <a:t>Import Sub</a:t>
            </a:r>
            <a:r>
              <a:rPr lang="en-TT" sz="1400" b="1" dirty="0"/>
              <a:t>.</a:t>
            </a:r>
          </a:p>
        </p:txBody>
      </p:sp>
      <p:sp>
        <p:nvSpPr>
          <p:cNvPr id="6" name="TextBox 5"/>
          <p:cNvSpPr txBox="1"/>
          <p:nvPr/>
        </p:nvSpPr>
        <p:spPr>
          <a:xfrm>
            <a:off x="1475509" y="1415941"/>
            <a:ext cx="7093760" cy="338554"/>
          </a:xfrm>
          <a:prstGeom prst="rect">
            <a:avLst/>
          </a:prstGeom>
          <a:solidFill>
            <a:schemeClr val="accent2">
              <a:lumMod val="20000"/>
              <a:lumOff val="80000"/>
            </a:schemeClr>
          </a:solidFill>
        </p:spPr>
        <p:txBody>
          <a:bodyPr wrap="square" rtlCol="0">
            <a:spAutoFit/>
          </a:bodyPr>
          <a:lstStyle/>
          <a:p>
            <a:pPr algn="ctr"/>
            <a:r>
              <a:rPr lang="en-TT" sz="1600" b="1" dirty="0"/>
              <a:t>Exports</a:t>
            </a:r>
          </a:p>
        </p:txBody>
      </p:sp>
      <p:sp>
        <p:nvSpPr>
          <p:cNvPr id="9" name="Left Brace 8"/>
          <p:cNvSpPr/>
          <p:nvPr/>
        </p:nvSpPr>
        <p:spPr bwMode="auto">
          <a:xfrm rot="16200000">
            <a:off x="4329411" y="506931"/>
            <a:ext cx="378042" cy="7671724"/>
          </a:xfrm>
          <a:prstGeom prst="leftBrac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pPr>
            <a:endParaRPr lang="en-TT" sz="1350">
              <a:latin typeface="Arial" charset="0"/>
            </a:endParaRPr>
          </a:p>
        </p:txBody>
      </p:sp>
      <p:graphicFrame>
        <p:nvGraphicFramePr>
          <p:cNvPr id="10" name="Diagram 9"/>
          <p:cNvGraphicFramePr/>
          <p:nvPr>
            <p:extLst>
              <p:ext uri="{D42A27DB-BD31-4B8C-83A1-F6EECF244321}">
                <p14:modId xmlns:p14="http://schemas.microsoft.com/office/powerpoint/2010/main" val="3068938766"/>
              </p:ext>
            </p:extLst>
          </p:nvPr>
        </p:nvGraphicFramePr>
        <p:xfrm>
          <a:off x="395536" y="4688371"/>
          <a:ext cx="7623756" cy="102611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extBox 2"/>
          <p:cNvSpPr txBox="1"/>
          <p:nvPr/>
        </p:nvSpPr>
        <p:spPr>
          <a:xfrm>
            <a:off x="3546324" y="4531814"/>
            <a:ext cx="1944216" cy="338554"/>
          </a:xfrm>
          <a:prstGeom prst="rect">
            <a:avLst/>
          </a:prstGeom>
          <a:noFill/>
        </p:spPr>
        <p:txBody>
          <a:bodyPr wrap="square" rtlCol="0">
            <a:spAutoFit/>
          </a:bodyPr>
          <a:lstStyle/>
          <a:p>
            <a:pPr algn="ctr"/>
            <a:r>
              <a:rPr lang="en-TT" sz="1600" b="1" dirty="0">
                <a:solidFill>
                  <a:schemeClr val="accent6">
                    <a:lumMod val="75000"/>
                  </a:schemeClr>
                </a:solidFill>
              </a:rPr>
              <a:t>Enablers</a:t>
            </a:r>
            <a:r>
              <a:rPr lang="en-TT" sz="1600" dirty="0"/>
              <a:t> </a:t>
            </a:r>
          </a:p>
        </p:txBody>
      </p:sp>
      <p:pic>
        <p:nvPicPr>
          <p:cNvPr id="11" name="Picture 2" descr="C:\Users\aneesia abdul\Desktop\CCI LOGO.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14129" y="5853153"/>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15276" y="5736676"/>
            <a:ext cx="1078706" cy="96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3269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940109"/>
          </a:xfrm>
        </p:spPr>
        <p:txBody>
          <a:bodyPr>
            <a:normAutofit/>
          </a:bodyPr>
          <a:lstStyle/>
          <a:p>
            <a:pPr algn="ctr"/>
            <a:r>
              <a:rPr lang="en-US" sz="4000" b="1" dirty="0">
                <a:solidFill>
                  <a:srgbClr val="FF0000"/>
                </a:solidFill>
              </a:rPr>
              <a:t>Growth Poles</a:t>
            </a:r>
          </a:p>
        </p:txBody>
      </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7205" r="89994"/>
                    </a14:imgEffect>
                  </a14:imgLayer>
                </a14:imgProps>
              </a:ext>
              <a:ext uri="{28A0092B-C50C-407E-A947-70E740481C1C}">
                <a14:useLocalDpi xmlns:a14="http://schemas.microsoft.com/office/drawing/2010/main" val="0"/>
              </a:ext>
            </a:extLst>
          </a:blip>
          <a:stretch>
            <a:fillRect/>
          </a:stretch>
        </p:blipFill>
        <p:spPr>
          <a:xfrm>
            <a:off x="-717669" y="2040921"/>
            <a:ext cx="8208912" cy="3676908"/>
          </a:xfrm>
          <a:prstGeom prst="rect">
            <a:avLst/>
          </a:prstGeom>
        </p:spPr>
      </p:pic>
      <p:sp>
        <p:nvSpPr>
          <p:cNvPr id="4" name="TextBox 3"/>
          <p:cNvSpPr txBox="1"/>
          <p:nvPr/>
        </p:nvSpPr>
        <p:spPr>
          <a:xfrm>
            <a:off x="-36511" y="5723751"/>
            <a:ext cx="184731" cy="300082"/>
          </a:xfrm>
          <a:prstGeom prst="rect">
            <a:avLst/>
          </a:prstGeom>
          <a:noFill/>
        </p:spPr>
        <p:txBody>
          <a:bodyPr wrap="none" rtlCol="0">
            <a:spAutoFit/>
          </a:bodyPr>
          <a:lstStyle/>
          <a:p>
            <a:endParaRPr lang="en-GB" sz="1350" dirty="0">
              <a:solidFill>
                <a:srgbClr val="FF0000"/>
              </a:solidFill>
            </a:endParaRPr>
          </a:p>
        </p:txBody>
      </p:sp>
      <p:pic>
        <p:nvPicPr>
          <p:cNvPr id="12" name="Picture 11"/>
          <p:cNvPicPr>
            <a:picLocks noChangeAspect="1"/>
          </p:cNvPicPr>
          <p:nvPr/>
        </p:nvPicPr>
        <p:blipFill>
          <a:blip r:embed="rId5" cstate="print">
            <a:extLst>
              <a:ext uri="{BEBA8EAE-BF5A-486C-A8C5-ECC9F3942E4B}">
                <a14:imgProps xmlns:a14="http://schemas.microsoft.com/office/drawing/2010/main">
                  <a14:imgLayer r:embed="rId6">
                    <a14:imgEffect>
                      <a14:backgroundRemoval t="27481" b="62935" l="1870" r="31228"/>
                    </a14:imgEffect>
                  </a14:imgLayer>
                </a14:imgProps>
              </a:ext>
              <a:ext uri="{28A0092B-C50C-407E-A947-70E740481C1C}">
                <a14:useLocalDpi xmlns:a14="http://schemas.microsoft.com/office/drawing/2010/main" val="0"/>
              </a:ext>
            </a:extLst>
          </a:blip>
          <a:srcRect l="1212" t="26372" r="67289" b="35085"/>
          <a:stretch>
            <a:fillRect/>
          </a:stretch>
        </p:blipFill>
        <p:spPr>
          <a:xfrm>
            <a:off x="6314789" y="1297692"/>
            <a:ext cx="2352910" cy="1289576"/>
          </a:xfrm>
          <a:prstGeom prst="rect">
            <a:avLst/>
          </a:prstGeom>
        </p:spPr>
      </p:pic>
      <p:sp>
        <p:nvSpPr>
          <p:cNvPr id="16" name="TextBox 15"/>
          <p:cNvSpPr txBox="1"/>
          <p:nvPr/>
        </p:nvSpPr>
        <p:spPr>
          <a:xfrm>
            <a:off x="683569" y="2081460"/>
            <a:ext cx="2703219" cy="461665"/>
          </a:xfrm>
          <a:prstGeom prst="rect">
            <a:avLst/>
          </a:prstGeom>
          <a:solidFill>
            <a:srgbClr val="00B0F0"/>
          </a:solidFill>
        </p:spPr>
        <p:txBody>
          <a:bodyPr wrap="square" rtlCol="0">
            <a:spAutoFit/>
          </a:bodyPr>
          <a:lstStyle/>
          <a:p>
            <a:r>
              <a:rPr lang="en-TT" sz="1350" b="1" dirty="0">
                <a:solidFill>
                  <a:srgbClr val="000000"/>
                </a:solidFill>
              </a:rPr>
              <a:t>North Coast Trinidad</a:t>
            </a:r>
          </a:p>
          <a:p>
            <a:pPr algn="ctr"/>
            <a:r>
              <a:rPr lang="en-TT" sz="1050" b="1" dirty="0">
                <a:solidFill>
                  <a:schemeClr val="accent6">
                    <a:lumMod val="20000"/>
                    <a:lumOff val="80000"/>
                  </a:schemeClr>
                </a:solidFill>
              </a:rPr>
              <a:t>Sustainable Development </a:t>
            </a:r>
            <a:r>
              <a:rPr lang="en-TT" sz="1050" b="1" u="sng" dirty="0">
                <a:solidFill>
                  <a:schemeClr val="accent6">
                    <a:lumMod val="20000"/>
                    <a:lumOff val="80000"/>
                  </a:schemeClr>
                </a:solidFill>
              </a:rPr>
              <a:t> </a:t>
            </a:r>
          </a:p>
        </p:txBody>
      </p:sp>
      <p:sp>
        <p:nvSpPr>
          <p:cNvPr id="17" name="TextBox 16"/>
          <p:cNvSpPr txBox="1"/>
          <p:nvPr/>
        </p:nvSpPr>
        <p:spPr>
          <a:xfrm>
            <a:off x="3386788" y="2807451"/>
            <a:ext cx="2306345" cy="461665"/>
          </a:xfrm>
          <a:prstGeom prst="rect">
            <a:avLst/>
          </a:prstGeom>
          <a:solidFill>
            <a:srgbClr val="C9F852"/>
          </a:solidFill>
        </p:spPr>
        <p:txBody>
          <a:bodyPr wrap="square" rtlCol="0">
            <a:spAutoFit/>
          </a:bodyPr>
          <a:lstStyle/>
          <a:p>
            <a:r>
              <a:rPr lang="en-TT" sz="1350" b="1" dirty="0">
                <a:solidFill>
                  <a:srgbClr val="000000"/>
                </a:solidFill>
              </a:rPr>
              <a:t>East Port of Spain</a:t>
            </a:r>
          </a:p>
          <a:p>
            <a:pPr algn="ctr"/>
            <a:r>
              <a:rPr lang="en-TT" sz="1050" b="1" dirty="0">
                <a:solidFill>
                  <a:srgbClr val="E52505"/>
                </a:solidFill>
              </a:rPr>
              <a:t>Urban Regeneration</a:t>
            </a:r>
          </a:p>
        </p:txBody>
      </p:sp>
      <p:sp>
        <p:nvSpPr>
          <p:cNvPr id="18" name="TextBox 17"/>
          <p:cNvSpPr txBox="1"/>
          <p:nvPr/>
        </p:nvSpPr>
        <p:spPr>
          <a:xfrm>
            <a:off x="3386788" y="3729335"/>
            <a:ext cx="1689269" cy="484748"/>
          </a:xfrm>
          <a:prstGeom prst="rect">
            <a:avLst/>
          </a:prstGeom>
          <a:solidFill>
            <a:srgbClr val="9966FF"/>
          </a:solidFill>
        </p:spPr>
        <p:txBody>
          <a:bodyPr wrap="square" rtlCol="0">
            <a:spAutoFit/>
          </a:bodyPr>
          <a:lstStyle/>
          <a:p>
            <a:r>
              <a:rPr lang="en-TT" sz="1500" b="1" dirty="0">
                <a:solidFill>
                  <a:srgbClr val="000000"/>
                </a:solidFill>
              </a:rPr>
              <a:t>“Four  Cs” </a:t>
            </a:r>
          </a:p>
          <a:p>
            <a:pPr algn="ctr"/>
            <a:r>
              <a:rPr lang="en-TT" sz="1050" b="1" dirty="0">
                <a:solidFill>
                  <a:schemeClr val="accent5">
                    <a:lumMod val="20000"/>
                    <a:lumOff val="80000"/>
                  </a:schemeClr>
                </a:solidFill>
              </a:rPr>
              <a:t>Industrialisation </a:t>
            </a:r>
          </a:p>
        </p:txBody>
      </p:sp>
      <p:sp>
        <p:nvSpPr>
          <p:cNvPr id="19" name="TextBox 18"/>
          <p:cNvSpPr txBox="1"/>
          <p:nvPr/>
        </p:nvSpPr>
        <p:spPr>
          <a:xfrm>
            <a:off x="737083" y="4433773"/>
            <a:ext cx="2649704" cy="507831"/>
          </a:xfrm>
          <a:prstGeom prst="rect">
            <a:avLst/>
          </a:prstGeom>
          <a:solidFill>
            <a:srgbClr val="FF9900"/>
          </a:solidFill>
        </p:spPr>
        <p:txBody>
          <a:bodyPr wrap="square" rtlCol="0">
            <a:spAutoFit/>
          </a:bodyPr>
          <a:lstStyle/>
          <a:p>
            <a:r>
              <a:rPr lang="en-TT" sz="1350" b="1" dirty="0">
                <a:solidFill>
                  <a:srgbClr val="000000"/>
                </a:solidFill>
              </a:rPr>
              <a:t>South West Peninsula</a:t>
            </a:r>
          </a:p>
          <a:p>
            <a:pPr algn="ctr"/>
            <a:r>
              <a:rPr lang="en-TT" sz="1200" b="1" dirty="0">
                <a:solidFill>
                  <a:schemeClr val="accent5">
                    <a:lumMod val="20000"/>
                    <a:lumOff val="80000"/>
                  </a:schemeClr>
                </a:solidFill>
              </a:rPr>
              <a:t>Industrialisation</a:t>
            </a:r>
            <a:r>
              <a:rPr lang="en-TT" sz="1350" b="1" dirty="0">
                <a:solidFill>
                  <a:srgbClr val="000000"/>
                </a:solidFill>
              </a:rPr>
              <a:t> </a:t>
            </a:r>
          </a:p>
        </p:txBody>
      </p:sp>
      <p:sp>
        <p:nvSpPr>
          <p:cNvPr id="20" name="TextBox 19"/>
          <p:cNvSpPr txBox="1"/>
          <p:nvPr/>
        </p:nvSpPr>
        <p:spPr>
          <a:xfrm>
            <a:off x="6314789" y="2598419"/>
            <a:ext cx="2352910" cy="461665"/>
          </a:xfrm>
          <a:prstGeom prst="rect">
            <a:avLst/>
          </a:prstGeom>
          <a:solidFill>
            <a:srgbClr val="00B050"/>
          </a:solidFill>
        </p:spPr>
        <p:txBody>
          <a:bodyPr wrap="square" rtlCol="0">
            <a:spAutoFit/>
          </a:bodyPr>
          <a:lstStyle/>
          <a:p>
            <a:r>
              <a:rPr lang="en-TT" sz="1350" b="1" dirty="0">
                <a:solidFill>
                  <a:srgbClr val="000000"/>
                </a:solidFill>
              </a:rPr>
              <a:t>North East Tobago</a:t>
            </a:r>
          </a:p>
          <a:p>
            <a:r>
              <a:rPr lang="en-TT" sz="1050" b="1" dirty="0">
                <a:solidFill>
                  <a:schemeClr val="accent5">
                    <a:lumMod val="20000"/>
                    <a:lumOff val="80000"/>
                  </a:schemeClr>
                </a:solidFill>
              </a:rPr>
              <a:t>Sustainable Development</a:t>
            </a:r>
          </a:p>
        </p:txBody>
      </p:sp>
      <p:pic>
        <p:nvPicPr>
          <p:cNvPr id="13" name="Picture 2" descr="C:\Users\aneesia abdul\Desktop\CCI LOGO.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4129" y="5853153"/>
            <a:ext cx="1261380" cy="7314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15276" y="5736676"/>
            <a:ext cx="1078706" cy="964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648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CLCP and the EDB/CCI</a:t>
            </a:r>
            <a:endParaRPr lang="en-US" b="1" dirty="0">
              <a:solidFill>
                <a:srgbClr val="FF0000"/>
              </a:solidFill>
            </a:endParaRPr>
          </a:p>
        </p:txBody>
      </p:sp>
      <p:sp>
        <p:nvSpPr>
          <p:cNvPr id="3" name="Content Placeholder 2"/>
          <p:cNvSpPr>
            <a:spLocks noGrp="1"/>
          </p:cNvSpPr>
          <p:nvPr>
            <p:ph idx="1"/>
          </p:nvPr>
        </p:nvSpPr>
        <p:spPr>
          <a:xfrm>
            <a:off x="393226" y="2226469"/>
            <a:ext cx="7886700" cy="3263504"/>
          </a:xfrm>
        </p:spPr>
        <p:txBody>
          <a:bodyPr>
            <a:normAutofit fontScale="85000" lnSpcReduction="10000"/>
          </a:bodyPr>
          <a:lstStyle/>
          <a:p>
            <a:r>
              <a:rPr lang="en-US" dirty="0" smtClean="0"/>
              <a:t>Due to the direct and positive relationship between food sustainability and the CLCP Project in Trinidad, Cabinet </a:t>
            </a:r>
            <a:r>
              <a:rPr lang="en-US" dirty="0"/>
              <a:t>Minute No. 2797 of October 9, 2014, appoints the Executive Director of the Economic Development Board to the role of the national authority for Trinidad and Tobago</a:t>
            </a:r>
            <a:endParaRPr lang="en-US" dirty="0" smtClean="0"/>
          </a:p>
          <a:p>
            <a:endParaRPr lang="en-US" dirty="0"/>
          </a:p>
          <a:p>
            <a:r>
              <a:rPr lang="en-US" dirty="0" smtClean="0"/>
              <a:t>The Executive Director of the EDB is therefore responsible for endorsing</a:t>
            </a:r>
            <a:r>
              <a:rPr lang="en-US" dirty="0"/>
              <a:t>, authorizing and guiding the implementation of activities related to the CLCP project.</a:t>
            </a:r>
          </a:p>
          <a:p>
            <a:endParaRPr lang="en-US" dirty="0"/>
          </a:p>
        </p:txBody>
      </p:sp>
      <p:pic>
        <p:nvPicPr>
          <p:cNvPr id="6" name="Picture 5"/>
          <p:cNvPicPr>
            <a:picLocks noChangeAspect="1" noChangeArrowheads="1"/>
          </p:cNvPicPr>
          <p:nvPr/>
        </p:nvPicPr>
        <p:blipFill>
          <a:blip r:embed="rId3"/>
          <a:srcRect/>
          <a:stretch>
            <a:fillRect/>
          </a:stretch>
        </p:blipFill>
        <p:spPr bwMode="auto">
          <a:xfrm>
            <a:off x="7658953" y="5072370"/>
            <a:ext cx="1241945" cy="1283981"/>
          </a:xfrm>
          <a:prstGeom prst="rect">
            <a:avLst/>
          </a:prstGeom>
          <a:noFill/>
          <a:ln w="9525">
            <a:noFill/>
            <a:miter lim="800000"/>
            <a:headEnd/>
            <a:tailEnd/>
          </a:ln>
        </p:spPr>
      </p:pic>
      <p:pic>
        <p:nvPicPr>
          <p:cNvPr id="7" name="Picture 2" descr="C:\Users\aneesia abdul\Desktop\CCI LOGO.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587" y="5489973"/>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097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CLCP and the EDB/CCI</a:t>
            </a:r>
            <a:endParaRPr lang="en-US" b="1" dirty="0"/>
          </a:p>
        </p:txBody>
      </p:sp>
      <p:graphicFrame>
        <p:nvGraphicFramePr>
          <p:cNvPr id="16" name="Content Placeholder 15"/>
          <p:cNvGraphicFramePr>
            <a:graphicFrameLocks noGrp="1"/>
          </p:cNvGraphicFramePr>
          <p:nvPr>
            <p:ph idx="1"/>
            <p:extLst>
              <p:ext uri="{D42A27DB-BD31-4B8C-83A1-F6EECF244321}">
                <p14:modId xmlns:p14="http://schemas.microsoft.com/office/powerpoint/2010/main" val="2296832437"/>
              </p:ext>
            </p:extLst>
          </p:nvPr>
        </p:nvGraphicFramePr>
        <p:xfrm>
          <a:off x="628650" y="1690689"/>
          <a:ext cx="7886700" cy="37992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6"/>
          <p:cNvPicPr>
            <a:picLocks noChangeAspect="1" noChangeArrowheads="1"/>
          </p:cNvPicPr>
          <p:nvPr/>
        </p:nvPicPr>
        <p:blipFill>
          <a:blip r:embed="rId8"/>
          <a:srcRect/>
          <a:stretch>
            <a:fillRect/>
          </a:stretch>
        </p:blipFill>
        <p:spPr bwMode="auto">
          <a:xfrm>
            <a:off x="7894377" y="5164874"/>
            <a:ext cx="1241945" cy="1283981"/>
          </a:xfrm>
          <a:prstGeom prst="rect">
            <a:avLst/>
          </a:prstGeom>
          <a:noFill/>
          <a:ln w="9525">
            <a:noFill/>
            <a:miter lim="800000"/>
            <a:headEnd/>
            <a:tailEnd/>
          </a:ln>
        </p:spPr>
      </p:pic>
      <p:pic>
        <p:nvPicPr>
          <p:cNvPr id="18" name="Picture 2" descr="C:\Users\aneesia abdul\Desktop\CCI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62068" y="5717403"/>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59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rPr>
              <a:t>CLCP and the EDB/CCI</a:t>
            </a:r>
            <a:endParaRPr lang="en-US"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5508131"/>
              </p:ext>
            </p:extLst>
          </p:nvPr>
        </p:nvGraphicFramePr>
        <p:xfrm>
          <a:off x="628650" y="1690690"/>
          <a:ext cx="7886700" cy="45542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a:srcRect/>
          <a:stretch>
            <a:fillRect/>
          </a:stretch>
        </p:blipFill>
        <p:spPr bwMode="auto">
          <a:xfrm>
            <a:off x="7683846" y="5072370"/>
            <a:ext cx="1241945" cy="1283981"/>
          </a:xfrm>
          <a:prstGeom prst="rect">
            <a:avLst/>
          </a:prstGeom>
          <a:noFill/>
          <a:ln w="9525">
            <a:noFill/>
            <a:miter lim="800000"/>
            <a:headEnd/>
            <a:tailEnd/>
          </a:ln>
        </p:spPr>
      </p:pic>
      <p:pic>
        <p:nvPicPr>
          <p:cNvPr id="7" name="Picture 2" descr="C:\Users\aneesia abdul\Desktop\CCI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541" y="5467224"/>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05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noChangeArrowheads="1"/>
          </p:cNvPicPr>
          <p:nvPr/>
        </p:nvPicPr>
        <p:blipFill>
          <a:blip r:embed="rId3"/>
          <a:srcRect/>
          <a:stretch>
            <a:fillRect/>
          </a:stretch>
        </p:blipFill>
        <p:spPr bwMode="auto">
          <a:xfrm>
            <a:off x="7706177" y="5073330"/>
            <a:ext cx="1344305" cy="1283021"/>
          </a:xfrm>
          <a:prstGeom prst="rect">
            <a:avLst/>
          </a:prstGeom>
          <a:noFill/>
          <a:ln w="9525">
            <a:noFill/>
            <a:miter lim="800000"/>
            <a:headEnd/>
            <a:tailEnd/>
          </a:ln>
        </p:spPr>
      </p:pic>
      <p:sp>
        <p:nvSpPr>
          <p:cNvPr id="6" name="Title 5"/>
          <p:cNvSpPr>
            <a:spLocks noGrp="1"/>
          </p:cNvSpPr>
          <p:nvPr>
            <p:ph type="title"/>
          </p:nvPr>
        </p:nvSpPr>
        <p:spPr>
          <a:xfrm>
            <a:off x="628650" y="974076"/>
            <a:ext cx="7886700" cy="994172"/>
          </a:xfrm>
        </p:spPr>
        <p:txBody>
          <a:bodyPr>
            <a:normAutofit/>
          </a:bodyPr>
          <a:lstStyle/>
          <a:p>
            <a:pPr algn="ctr"/>
            <a:r>
              <a:rPr lang="en-US" b="1" dirty="0" smtClean="0">
                <a:solidFill>
                  <a:srgbClr val="FF0000"/>
                </a:solidFill>
              </a:rPr>
              <a:t>CLCP: Why the interest?</a:t>
            </a:r>
            <a:endParaRPr lang="en-US" b="1" dirty="0">
              <a:solidFill>
                <a:srgbClr val="FF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6987100"/>
              </p:ext>
            </p:extLst>
          </p:nvPr>
        </p:nvGraphicFramePr>
        <p:xfrm>
          <a:off x="852055" y="1968248"/>
          <a:ext cx="7148945" cy="42455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descr="C:\Users\aneesia abdul\Desktop\CCI LOGO.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50" y="5624899"/>
            <a:ext cx="1261380" cy="73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112615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760</TotalTime>
  <Words>775</Words>
  <Application>Microsoft Office PowerPoint</Application>
  <PresentationFormat>On-screen Show (4:3)</PresentationFormat>
  <Paragraphs>187</Paragraphs>
  <Slides>17</Slides>
  <Notes>11</Notes>
  <HiddenSlides>4</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Closed Loop Cycle Production in Trinidad &amp; Tobago </vt:lpstr>
      <vt:lpstr>About the EDB and CCI</vt:lpstr>
      <vt:lpstr>EDB: Diversification Clusters and Growth Poles</vt:lpstr>
      <vt:lpstr>Clusters for Diversification</vt:lpstr>
      <vt:lpstr>Growth Poles</vt:lpstr>
      <vt:lpstr>CLCP and the EDB/CCI</vt:lpstr>
      <vt:lpstr>CLCP and the EDB/CCI</vt:lpstr>
      <vt:lpstr>CLCP and the EDB/CCI</vt:lpstr>
      <vt:lpstr>CLCP: Why the interest?</vt:lpstr>
      <vt:lpstr>PowerPoint Presentation</vt:lpstr>
      <vt:lpstr>CLCP – 2nd OAS Mission</vt:lpstr>
      <vt:lpstr>CLCP: Next Steps</vt:lpstr>
      <vt:lpstr>CLCP: Next Steps</vt:lpstr>
      <vt:lpstr>Key Considerations: CLCP</vt:lpstr>
      <vt:lpstr>Key Considerations: CLCP</vt:lpstr>
      <vt:lpstr>Key Considerations: CLCP</vt:lpstr>
      <vt:lpstr>UNLEASHING HUMAN IMAGINATION...   Fostering Positive Change</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Closed Loop Cycle Production</dc:title>
  <dc:creator>Keron Niles</dc:creator>
  <cp:lastModifiedBy>BC052391</cp:lastModifiedBy>
  <cp:revision>39</cp:revision>
  <cp:lastPrinted>2014-12-01T12:00:21Z</cp:lastPrinted>
  <dcterms:created xsi:type="dcterms:W3CDTF">2014-11-17T21:13:59Z</dcterms:created>
  <dcterms:modified xsi:type="dcterms:W3CDTF">2014-12-01T20:51:49Z</dcterms:modified>
</cp:coreProperties>
</file>